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08A8DC-7955-41E3-8642-545F6A34313A}" v="757" dt="2018-10-04T00:17:26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die Feng" userId="32a9701f84586721" providerId="LiveId" clId="{AF08A8DC-7955-41E3-8642-545F6A34313A}"/>
    <pc:docChg chg="undo redo custSel addSld delSld modSld">
      <pc:chgData name="Freddie Feng" userId="32a9701f84586721" providerId="LiveId" clId="{AF08A8DC-7955-41E3-8642-545F6A34313A}" dt="2018-10-04T00:17:26.500" v="756" actId="20577"/>
      <pc:docMkLst>
        <pc:docMk/>
      </pc:docMkLst>
      <pc:sldChg chg="modSp">
        <pc:chgData name="Freddie Feng" userId="32a9701f84586721" providerId="LiveId" clId="{AF08A8DC-7955-41E3-8642-545F6A34313A}" dt="2018-10-03T23:14:03.554" v="750" actId="20577"/>
        <pc:sldMkLst>
          <pc:docMk/>
          <pc:sldMk cId="2559426072" sldId="266"/>
        </pc:sldMkLst>
        <pc:spChg chg="mod">
          <ac:chgData name="Freddie Feng" userId="32a9701f84586721" providerId="LiveId" clId="{AF08A8DC-7955-41E3-8642-545F6A34313A}" dt="2018-10-03T23:14:03.554" v="750" actId="20577"/>
          <ac:spMkLst>
            <pc:docMk/>
            <pc:sldMk cId="2559426072" sldId="266"/>
            <ac:spMk id="5" creationId="{8AA88E07-4E97-4ACC-A7C5-423E8CB0E440}"/>
          </ac:spMkLst>
        </pc:spChg>
      </pc:sldChg>
      <pc:sldChg chg="modSp">
        <pc:chgData name="Freddie Feng" userId="32a9701f84586721" providerId="LiveId" clId="{AF08A8DC-7955-41E3-8642-545F6A34313A}" dt="2018-10-04T00:17:26.500" v="756" actId="20577"/>
        <pc:sldMkLst>
          <pc:docMk/>
          <pc:sldMk cId="3327029829" sldId="268"/>
        </pc:sldMkLst>
        <pc:spChg chg="mod">
          <ac:chgData name="Freddie Feng" userId="32a9701f84586721" providerId="LiveId" clId="{AF08A8DC-7955-41E3-8642-545F6A34313A}" dt="2018-10-04T00:17:26.500" v="756" actId="20577"/>
          <ac:spMkLst>
            <pc:docMk/>
            <pc:sldMk cId="3327029829" sldId="268"/>
            <ac:spMk id="5" creationId="{8AA88E07-4E97-4ACC-A7C5-423E8CB0E440}"/>
          </ac:spMkLst>
        </pc:spChg>
      </pc:sldChg>
      <pc:sldChg chg="modSp add">
        <pc:chgData name="Freddie Feng" userId="32a9701f84586721" providerId="LiveId" clId="{AF08A8DC-7955-41E3-8642-545F6A34313A}" dt="2018-10-03T01:19:20.469" v="90" actId="113"/>
        <pc:sldMkLst>
          <pc:docMk/>
          <pc:sldMk cId="903075516" sldId="277"/>
        </pc:sldMkLst>
        <pc:spChg chg="mod">
          <ac:chgData name="Freddie Feng" userId="32a9701f84586721" providerId="LiveId" clId="{AF08A8DC-7955-41E3-8642-545F6A34313A}" dt="2018-10-02T22:30:51.013" v="45" actId="20577"/>
          <ac:spMkLst>
            <pc:docMk/>
            <pc:sldMk cId="903075516" sldId="277"/>
            <ac:spMk id="2" creationId="{A5C9B511-0654-4354-BB5A-90B738DE0184}"/>
          </ac:spMkLst>
        </pc:spChg>
        <pc:spChg chg="mod">
          <ac:chgData name="Freddie Feng" userId="32a9701f84586721" providerId="LiveId" clId="{AF08A8DC-7955-41E3-8642-545F6A34313A}" dt="2018-10-03T01:19:20.469" v="90" actId="113"/>
          <ac:spMkLst>
            <pc:docMk/>
            <pc:sldMk cId="903075516" sldId="277"/>
            <ac:spMk id="4" creationId="{695CAF9D-4CF2-4A07-A4B5-0B37859627E1}"/>
          </ac:spMkLst>
        </pc:spChg>
      </pc:sldChg>
      <pc:sldChg chg="modSp add">
        <pc:chgData name="Freddie Feng" userId="32a9701f84586721" providerId="LiveId" clId="{AF08A8DC-7955-41E3-8642-545F6A34313A}" dt="2018-10-03T12:42:26.424" v="745" actId="20577"/>
        <pc:sldMkLst>
          <pc:docMk/>
          <pc:sldMk cId="3144043488" sldId="278"/>
        </pc:sldMkLst>
        <pc:spChg chg="mod">
          <ac:chgData name="Freddie Feng" userId="32a9701f84586721" providerId="LiveId" clId="{AF08A8DC-7955-41E3-8642-545F6A34313A}" dt="2018-10-03T01:23:07.756" v="464" actId="20577"/>
          <ac:spMkLst>
            <pc:docMk/>
            <pc:sldMk cId="3144043488" sldId="278"/>
            <ac:spMk id="2" creationId="{A5C9B511-0654-4354-BB5A-90B738DE0184}"/>
          </ac:spMkLst>
        </pc:spChg>
        <pc:spChg chg="mod">
          <ac:chgData name="Freddie Feng" userId="32a9701f84586721" providerId="LiveId" clId="{AF08A8DC-7955-41E3-8642-545F6A34313A}" dt="2018-10-03T12:42:26.424" v="745" actId="20577"/>
          <ac:spMkLst>
            <pc:docMk/>
            <pc:sldMk cId="3144043488" sldId="278"/>
            <ac:spMk id="4" creationId="{695CAF9D-4CF2-4A07-A4B5-0B37859627E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078912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6"/>
          <p:cNvSpPr/>
          <p:nvPr/>
        </p:nvSpPr>
        <p:spPr>
          <a:xfrm>
            <a:off x="1" y="6400809"/>
            <a:ext cx="9144002" cy="457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114" name="Rectangle 8"/>
          <p:cNvSpPr/>
          <p:nvPr/>
        </p:nvSpPr>
        <p:spPr>
          <a:xfrm>
            <a:off x="1" y="6334326"/>
            <a:ext cx="9144002" cy="6648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115" name="Straight Connector 9"/>
          <p:cNvSpPr/>
          <p:nvPr/>
        </p:nvSpPr>
        <p:spPr>
          <a:xfrm>
            <a:off x="895150" y="1737845"/>
            <a:ext cx="7475222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116" name="Title Text"/>
          <p:cNvSpPr txBox="1">
            <a:spLocks noGrp="1"/>
          </p:cNvSpPr>
          <p:nvPr>
            <p:ph type="title"/>
          </p:nvPr>
        </p:nvSpPr>
        <p:spPr>
          <a:xfrm>
            <a:off x="822960" y="286606"/>
            <a:ext cx="7543800" cy="1450759"/>
          </a:xfrm>
          <a:prstGeom prst="rect">
            <a:avLst/>
          </a:prstGeom>
        </p:spPr>
        <p:txBody>
          <a:bodyPr/>
          <a:lstStyle>
            <a:lvl1pPr>
              <a:defRPr sz="4781" spc="-51">
                <a:solidFill>
                  <a:srgbClr val="40404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17" name="Body Level One…"/>
          <p:cNvSpPr txBox="1">
            <a:spLocks noGrp="1"/>
          </p:cNvSpPr>
          <p:nvPr>
            <p:ph type="body" idx="1"/>
          </p:nvPr>
        </p:nvSpPr>
        <p:spPr>
          <a:xfrm>
            <a:off x="822959" y="1845741"/>
            <a:ext cx="7543802" cy="4023361"/>
          </a:xfrm>
          <a:prstGeom prst="rect">
            <a:avLst/>
          </a:prstGeom>
        </p:spPr>
        <p:txBody>
          <a:bodyPr lIns="0" tIns="0" rIns="0" bIns="0"/>
          <a:lstStyle>
            <a:lvl1pPr marL="91432" indent="-91432">
              <a:buClr>
                <a:schemeClr val="accent1"/>
              </a:buClr>
              <a:buSzPct val="100000"/>
              <a:buFont typeface="Trebuchet MS"/>
              <a:buChar char=" 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1pPr>
            <a:lvl2pPr marL="405963" indent="-204810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2pPr>
            <a:lvl3pPr marL="653505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3pPr>
            <a:lvl4pPr marL="836371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4pPr>
            <a:lvl5pPr marL="1019237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678376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6"/>
          <p:cNvSpPr/>
          <p:nvPr/>
        </p:nvSpPr>
        <p:spPr>
          <a:xfrm>
            <a:off x="2382" y="6400809"/>
            <a:ext cx="9141622" cy="457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126" name="Rectangle 7"/>
          <p:cNvSpPr/>
          <p:nvPr/>
        </p:nvSpPr>
        <p:spPr>
          <a:xfrm>
            <a:off x="12" y="6334316"/>
            <a:ext cx="9141622" cy="6401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127" name="Title Text"/>
          <p:cNvSpPr txBox="1">
            <a:spLocks noGrp="1"/>
          </p:cNvSpPr>
          <p:nvPr>
            <p:ph type="title"/>
          </p:nvPr>
        </p:nvSpPr>
        <p:spPr>
          <a:xfrm>
            <a:off x="6543678" y="412301"/>
            <a:ext cx="1971677" cy="5759900"/>
          </a:xfrm>
          <a:prstGeom prst="rect">
            <a:avLst/>
          </a:prstGeom>
        </p:spPr>
        <p:txBody>
          <a:bodyPr/>
          <a:lstStyle>
            <a:lvl1pPr>
              <a:defRPr sz="4781" spc="-51">
                <a:solidFill>
                  <a:srgbClr val="40404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28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4" y="412301"/>
            <a:ext cx="5800727" cy="5759900"/>
          </a:xfrm>
          <a:prstGeom prst="rect">
            <a:avLst/>
          </a:prstGeom>
        </p:spPr>
        <p:txBody>
          <a:bodyPr lIns="0" tIns="0" rIns="0" bIns="0"/>
          <a:lstStyle>
            <a:lvl1pPr marL="91432" indent="-91432">
              <a:buClr>
                <a:schemeClr val="accent1"/>
              </a:buClr>
              <a:buSzPct val="100000"/>
              <a:buFont typeface="Trebuchet MS"/>
              <a:buChar char=" 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1pPr>
            <a:lvl2pPr marL="405963" indent="-204810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2pPr>
            <a:lvl3pPr marL="653505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3pPr>
            <a:lvl4pPr marL="836371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4pPr>
            <a:lvl5pPr marL="1019237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725262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6"/>
          <p:cNvSpPr/>
          <p:nvPr/>
        </p:nvSpPr>
        <p:spPr>
          <a:xfrm>
            <a:off x="1" y="6400809"/>
            <a:ext cx="9144002" cy="457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137" name="Rectangle 8"/>
          <p:cNvSpPr/>
          <p:nvPr/>
        </p:nvSpPr>
        <p:spPr>
          <a:xfrm>
            <a:off x="1" y="6334326"/>
            <a:ext cx="9144002" cy="6648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138" name="Straight Connector 9"/>
          <p:cNvSpPr/>
          <p:nvPr/>
        </p:nvSpPr>
        <p:spPr>
          <a:xfrm>
            <a:off x="895150" y="1737845"/>
            <a:ext cx="7475222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139" name="Title Text"/>
          <p:cNvSpPr txBox="1">
            <a:spLocks noGrp="1"/>
          </p:cNvSpPr>
          <p:nvPr>
            <p:ph type="title"/>
          </p:nvPr>
        </p:nvSpPr>
        <p:spPr>
          <a:xfrm>
            <a:off x="822960" y="286606"/>
            <a:ext cx="7543800" cy="1450759"/>
          </a:xfrm>
          <a:prstGeom prst="rect">
            <a:avLst/>
          </a:prstGeom>
        </p:spPr>
        <p:txBody>
          <a:bodyPr/>
          <a:lstStyle>
            <a:lvl1pPr>
              <a:defRPr sz="4781" spc="-51">
                <a:solidFill>
                  <a:srgbClr val="40404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40" name="Body Level One…"/>
          <p:cNvSpPr txBox="1">
            <a:spLocks noGrp="1"/>
          </p:cNvSpPr>
          <p:nvPr>
            <p:ph type="body" idx="1"/>
          </p:nvPr>
        </p:nvSpPr>
        <p:spPr>
          <a:xfrm>
            <a:off x="822959" y="1845741"/>
            <a:ext cx="7543802" cy="4023361"/>
          </a:xfrm>
          <a:prstGeom prst="rect">
            <a:avLst/>
          </a:prstGeom>
        </p:spPr>
        <p:txBody>
          <a:bodyPr lIns="0" tIns="0" rIns="0" bIns="0"/>
          <a:lstStyle>
            <a:lvl1pPr marL="91432" indent="-91432">
              <a:buClr>
                <a:schemeClr val="accent1"/>
              </a:buClr>
              <a:buSzPct val="100000"/>
              <a:buFont typeface="Trebuchet MS"/>
              <a:buChar char=" "/>
              <a:defRPr sz="1969" cap="none" spc="0">
                <a:solidFill>
                  <a:srgbClr val="404040"/>
                </a:solidFill>
                <a:latin typeface="+mj-lt"/>
                <a:ea typeface="+mj-ea"/>
                <a:cs typeface="+mj-cs"/>
                <a:sym typeface="Helvetica"/>
              </a:defRPr>
            </a:lvl1pPr>
            <a:lvl2pPr marL="405963" indent="-204810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j-lt"/>
                <a:ea typeface="+mj-ea"/>
                <a:cs typeface="+mj-cs"/>
                <a:sym typeface="Helvetica"/>
              </a:defRPr>
            </a:lvl2pPr>
            <a:lvl3pPr marL="653505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j-lt"/>
                <a:ea typeface="+mj-ea"/>
                <a:cs typeface="+mj-cs"/>
                <a:sym typeface="Helvetica"/>
              </a:defRPr>
            </a:lvl3pPr>
            <a:lvl4pPr marL="836371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j-lt"/>
                <a:ea typeface="+mj-ea"/>
                <a:cs typeface="+mj-cs"/>
                <a:sym typeface="Helvetica"/>
              </a:defRPr>
            </a:lvl4pPr>
            <a:lvl5pPr marL="1019237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670069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6"/>
          <p:cNvSpPr/>
          <p:nvPr/>
        </p:nvSpPr>
        <p:spPr>
          <a:xfrm>
            <a:off x="1" y="6400809"/>
            <a:ext cx="9144002" cy="457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24" name="Rectangle 8"/>
          <p:cNvSpPr/>
          <p:nvPr/>
        </p:nvSpPr>
        <p:spPr>
          <a:xfrm>
            <a:off x="1" y="6334326"/>
            <a:ext cx="9144002" cy="6648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25" name="Straight Connector 9"/>
          <p:cNvSpPr/>
          <p:nvPr/>
        </p:nvSpPr>
        <p:spPr>
          <a:xfrm>
            <a:off x="895150" y="1737845"/>
            <a:ext cx="7475222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822960" y="286606"/>
            <a:ext cx="7543800" cy="1450759"/>
          </a:xfrm>
          <a:prstGeom prst="rect">
            <a:avLst/>
          </a:prstGeom>
        </p:spPr>
        <p:txBody>
          <a:bodyPr/>
          <a:lstStyle>
            <a:lvl1pPr>
              <a:defRPr sz="4781" spc="-51">
                <a:solidFill>
                  <a:srgbClr val="40404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xfrm>
            <a:off x="822959" y="1845741"/>
            <a:ext cx="7543802" cy="4023361"/>
          </a:xfrm>
          <a:prstGeom prst="rect">
            <a:avLst/>
          </a:prstGeom>
        </p:spPr>
        <p:txBody>
          <a:bodyPr lIns="0" tIns="0" rIns="0" bIns="0"/>
          <a:lstStyle>
            <a:lvl1pPr marL="91432" indent="-91432">
              <a:buClr>
                <a:schemeClr val="accent1"/>
              </a:buClr>
              <a:buSzPct val="100000"/>
              <a:buFont typeface="Trebuchet MS"/>
              <a:buChar char=" "/>
              <a:defRPr sz="1969" cap="none" spc="0">
                <a:solidFill>
                  <a:srgbClr val="404040"/>
                </a:solidFill>
                <a:latin typeface="+mj-lt"/>
                <a:ea typeface="+mj-ea"/>
                <a:cs typeface="+mj-cs"/>
                <a:sym typeface="Helvetica"/>
              </a:defRPr>
            </a:lvl1pPr>
            <a:lvl2pPr marL="405963" indent="-204810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j-lt"/>
                <a:ea typeface="+mj-ea"/>
                <a:cs typeface="+mj-cs"/>
                <a:sym typeface="Helvetica"/>
              </a:defRPr>
            </a:lvl2pPr>
            <a:lvl3pPr marL="653505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j-lt"/>
                <a:ea typeface="+mj-ea"/>
                <a:cs typeface="+mj-cs"/>
                <a:sym typeface="Helvetica"/>
              </a:defRPr>
            </a:lvl3pPr>
            <a:lvl4pPr marL="836371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j-lt"/>
                <a:ea typeface="+mj-ea"/>
                <a:cs typeface="+mj-cs"/>
                <a:sym typeface="Helvetica"/>
              </a:defRPr>
            </a:lvl4pPr>
            <a:lvl5pPr marL="1019237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698420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2960" y="4453137"/>
            <a:ext cx="7543800" cy="114300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5847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6"/>
          <p:cNvSpPr/>
          <p:nvPr/>
        </p:nvSpPr>
        <p:spPr>
          <a:xfrm>
            <a:off x="1" y="6400809"/>
            <a:ext cx="9144002" cy="457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45" name="Rectangle 8"/>
          <p:cNvSpPr/>
          <p:nvPr/>
        </p:nvSpPr>
        <p:spPr>
          <a:xfrm>
            <a:off x="1" y="6334326"/>
            <a:ext cx="9144002" cy="6648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46" name="Straight Connector 9"/>
          <p:cNvSpPr/>
          <p:nvPr/>
        </p:nvSpPr>
        <p:spPr>
          <a:xfrm>
            <a:off x="895150" y="1737845"/>
            <a:ext cx="7475222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22960" y="286606"/>
            <a:ext cx="7543800" cy="1450759"/>
          </a:xfrm>
          <a:prstGeom prst="rect">
            <a:avLst/>
          </a:prstGeom>
        </p:spPr>
        <p:txBody>
          <a:bodyPr/>
          <a:lstStyle>
            <a:lvl1pPr>
              <a:defRPr sz="4781" spc="-51">
                <a:solidFill>
                  <a:srgbClr val="40404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22961" y="1845735"/>
            <a:ext cx="3703322" cy="4023360"/>
          </a:xfrm>
          <a:prstGeom prst="rect">
            <a:avLst/>
          </a:prstGeom>
        </p:spPr>
        <p:txBody>
          <a:bodyPr lIns="0" tIns="0" rIns="0" bIns="0"/>
          <a:lstStyle>
            <a:lvl1pPr marL="91432" indent="-91432">
              <a:buClr>
                <a:schemeClr val="accent1"/>
              </a:buClr>
              <a:buSzPct val="100000"/>
              <a:buFont typeface="Trebuchet MS"/>
              <a:buChar char=" 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1pPr>
            <a:lvl2pPr marL="405963" indent="-204810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2pPr>
            <a:lvl3pPr marL="653505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3pPr>
            <a:lvl4pPr marL="836371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4pPr>
            <a:lvl5pPr marL="1019237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897721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6"/>
          <p:cNvSpPr/>
          <p:nvPr/>
        </p:nvSpPr>
        <p:spPr>
          <a:xfrm>
            <a:off x="1" y="6400809"/>
            <a:ext cx="9144002" cy="457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57" name="Rectangle 8"/>
          <p:cNvSpPr/>
          <p:nvPr/>
        </p:nvSpPr>
        <p:spPr>
          <a:xfrm>
            <a:off x="1" y="6334326"/>
            <a:ext cx="9144002" cy="6648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58" name="Straight Connector 9"/>
          <p:cNvSpPr/>
          <p:nvPr/>
        </p:nvSpPr>
        <p:spPr>
          <a:xfrm>
            <a:off x="895150" y="1737845"/>
            <a:ext cx="7475222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822960" y="286606"/>
            <a:ext cx="7543800" cy="1450759"/>
          </a:xfrm>
          <a:prstGeom prst="rect">
            <a:avLst/>
          </a:prstGeom>
        </p:spPr>
        <p:txBody>
          <a:bodyPr/>
          <a:lstStyle>
            <a:lvl1pPr>
              <a:defRPr sz="4781" spc="-51">
                <a:solidFill>
                  <a:srgbClr val="40404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6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2961" y="1846051"/>
            <a:ext cx="3703322" cy="736284"/>
          </a:xfrm>
          <a:prstGeom prst="rect">
            <a:avLst/>
          </a:prstGeom>
        </p:spPr>
        <p:txBody>
          <a:bodyPr anchor="ctr"/>
          <a:lstStyle>
            <a:lvl1pPr>
              <a:defRPr sz="1969" spc="0">
                <a:latin typeface="+mn-lt"/>
                <a:ea typeface="+mn-ea"/>
                <a:cs typeface="+mn-cs"/>
                <a:sym typeface="Calibri"/>
              </a:defRPr>
            </a:lvl1pPr>
            <a:lvl2pPr>
              <a:defRPr sz="1969" spc="0">
                <a:latin typeface="+mn-lt"/>
                <a:ea typeface="+mn-ea"/>
                <a:cs typeface="+mn-cs"/>
                <a:sym typeface="Calibri"/>
              </a:defRPr>
            </a:lvl2pPr>
            <a:lvl3pPr>
              <a:defRPr sz="1969" spc="0">
                <a:latin typeface="+mn-lt"/>
                <a:ea typeface="+mn-ea"/>
                <a:cs typeface="+mn-cs"/>
                <a:sym typeface="Calibri"/>
              </a:defRPr>
            </a:lvl3pPr>
            <a:lvl4pPr>
              <a:defRPr sz="1969" spc="0">
                <a:latin typeface="+mn-lt"/>
                <a:ea typeface="+mn-ea"/>
                <a:cs typeface="+mn-cs"/>
                <a:sym typeface="Calibri"/>
              </a:defRPr>
            </a:lvl4pPr>
            <a:lvl5pPr>
              <a:defRPr sz="1969" spc="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63441" y="1846051"/>
            <a:ext cx="3703322" cy="736284"/>
          </a:xfrm>
          <a:prstGeom prst="rect">
            <a:avLst/>
          </a:prstGeom>
        </p:spPr>
        <p:txBody>
          <a:bodyPr anchor="ctr"/>
          <a:lstStyle>
            <a:lvl1pPr marL="130045" indent="-130045">
              <a:buClr>
                <a:schemeClr val="accent1"/>
              </a:buClr>
              <a:buSzPct val="100000"/>
              <a:buFont typeface="Trebuchet MS"/>
              <a:buChar char=" "/>
              <a:defRPr sz="2800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 marL="130045" indent="-130045">
              <a:buClr>
                <a:schemeClr val="accent1"/>
              </a:buClr>
              <a:buSzPct val="100000"/>
              <a:buFont typeface="Trebuchet MS"/>
              <a:buChar char=" "/>
              <a:defRPr sz="2800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681729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"/>
          <p:cNvSpPr/>
          <p:nvPr/>
        </p:nvSpPr>
        <p:spPr>
          <a:xfrm>
            <a:off x="1" y="6400809"/>
            <a:ext cx="9144002" cy="457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70" name="Rectangle 8"/>
          <p:cNvSpPr/>
          <p:nvPr/>
        </p:nvSpPr>
        <p:spPr>
          <a:xfrm>
            <a:off x="1" y="6334326"/>
            <a:ext cx="9144002" cy="6648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71" name="Straight Connector 9"/>
          <p:cNvSpPr/>
          <p:nvPr/>
        </p:nvSpPr>
        <p:spPr>
          <a:xfrm>
            <a:off x="895150" y="1737845"/>
            <a:ext cx="7475222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22960" y="286606"/>
            <a:ext cx="7543800" cy="1450759"/>
          </a:xfrm>
          <a:prstGeom prst="rect">
            <a:avLst/>
          </a:prstGeom>
        </p:spPr>
        <p:txBody>
          <a:bodyPr/>
          <a:lstStyle>
            <a:lvl1pPr>
              <a:defRPr sz="4781" spc="-51">
                <a:solidFill>
                  <a:srgbClr val="40404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539699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4"/>
          <p:cNvSpPr/>
          <p:nvPr/>
        </p:nvSpPr>
        <p:spPr>
          <a:xfrm>
            <a:off x="2382" y="6400809"/>
            <a:ext cx="9141622" cy="457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81" name="Rectangle 5"/>
          <p:cNvSpPr/>
          <p:nvPr/>
        </p:nvSpPr>
        <p:spPr>
          <a:xfrm>
            <a:off x="12" y="6334316"/>
            <a:ext cx="9141622" cy="6401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027738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7"/>
          <p:cNvSpPr/>
          <p:nvPr/>
        </p:nvSpPr>
        <p:spPr>
          <a:xfrm>
            <a:off x="17" y="0"/>
            <a:ext cx="3038093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90" name="Rectangle 8"/>
          <p:cNvSpPr/>
          <p:nvPr/>
        </p:nvSpPr>
        <p:spPr>
          <a:xfrm>
            <a:off x="3030055" y="0"/>
            <a:ext cx="48008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91" name="Title Text"/>
          <p:cNvSpPr txBox="1">
            <a:spLocks noGrp="1"/>
          </p:cNvSpPr>
          <p:nvPr>
            <p:ph type="title"/>
          </p:nvPr>
        </p:nvSpPr>
        <p:spPr>
          <a:xfrm>
            <a:off x="342900" y="594363"/>
            <a:ext cx="2400300" cy="2286001"/>
          </a:xfrm>
          <a:prstGeom prst="rect">
            <a:avLst/>
          </a:prstGeom>
        </p:spPr>
        <p:txBody>
          <a:bodyPr/>
          <a:lstStyle>
            <a:lvl1pPr>
              <a:defRPr sz="3587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92" name="Body Level One…"/>
          <p:cNvSpPr txBox="1">
            <a:spLocks noGrp="1"/>
          </p:cNvSpPr>
          <p:nvPr>
            <p:ph type="body" idx="1"/>
          </p:nvPr>
        </p:nvSpPr>
        <p:spPr>
          <a:xfrm>
            <a:off x="3600451" y="731529"/>
            <a:ext cx="4869182" cy="5257801"/>
          </a:xfrm>
          <a:prstGeom prst="rect">
            <a:avLst/>
          </a:prstGeom>
        </p:spPr>
        <p:txBody>
          <a:bodyPr lIns="0" tIns="0" rIns="0" bIns="0"/>
          <a:lstStyle>
            <a:lvl1pPr marL="91432" indent="-91432">
              <a:buClr>
                <a:schemeClr val="accent1"/>
              </a:buClr>
              <a:buSzPct val="100000"/>
              <a:buFont typeface="Trebuchet MS"/>
              <a:buChar char=" 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1pPr>
            <a:lvl2pPr marL="405963" indent="-204810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2pPr>
            <a:lvl3pPr marL="653505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3pPr>
            <a:lvl4pPr marL="836371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4pPr>
            <a:lvl5pPr marL="1019237" indent="-269487">
              <a:buClr>
                <a:schemeClr val="accent1"/>
              </a:buClr>
              <a:buSzPct val="100000"/>
              <a:buFont typeface="Trebuchet MS"/>
              <a:buChar char="◦"/>
              <a:defRPr sz="1969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2901" y="2926079"/>
            <a:ext cx="2400302" cy="3379126"/>
          </a:xfrm>
          <a:prstGeom prst="rect">
            <a:avLst/>
          </a:prstGeom>
        </p:spPr>
        <p:txBody>
          <a:bodyPr/>
          <a:lstStyle>
            <a:lvl1pPr marL="130045" indent="-130045">
              <a:buClr>
                <a:schemeClr val="accent1"/>
              </a:buClr>
              <a:buSzPct val="100000"/>
              <a:buFont typeface="Trebuchet MS"/>
              <a:buChar char=" "/>
              <a:defRPr sz="2800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 marL="130045" indent="-130045">
              <a:buClr>
                <a:schemeClr val="accent1"/>
              </a:buClr>
              <a:buSzPct val="100000"/>
              <a:buFont typeface="Trebuchet MS"/>
              <a:buChar char=" "/>
              <a:defRPr sz="2800" cap="none" spc="0">
                <a:solidFill>
                  <a:srgbClr val="40404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4406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29213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7"/>
          <p:cNvSpPr/>
          <p:nvPr/>
        </p:nvSpPr>
        <p:spPr>
          <a:xfrm>
            <a:off x="-1" y="4953009"/>
            <a:ext cx="9141622" cy="19050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102" name="Rectangle 8"/>
          <p:cNvSpPr/>
          <p:nvPr/>
        </p:nvSpPr>
        <p:spPr>
          <a:xfrm>
            <a:off x="12" y="4915075"/>
            <a:ext cx="9141622" cy="6401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xfrm>
            <a:off x="822960" y="5074929"/>
            <a:ext cx="7589520" cy="822961"/>
          </a:xfrm>
          <a:prstGeom prst="rect">
            <a:avLst/>
          </a:prstGeom>
        </p:spPr>
        <p:txBody>
          <a:bodyPr lIns="0" tIns="0" rIns="0" bIns="0"/>
          <a:lstStyle>
            <a:lvl1pPr>
              <a:defRPr sz="3587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04" name="Picture Placeholder 2"/>
          <p:cNvSpPr>
            <a:spLocks noGrp="1"/>
          </p:cNvSpPr>
          <p:nvPr>
            <p:ph type="pic" idx="13"/>
          </p:nvPr>
        </p:nvSpPr>
        <p:spPr>
          <a:xfrm>
            <a:off x="13" y="0"/>
            <a:ext cx="9143990" cy="49150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2960" y="5907033"/>
            <a:ext cx="7589520" cy="594361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563"/>
              </a:spcBef>
              <a:defRPr sz="1477" cap="none" spc="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  <a:lvl2pPr>
              <a:spcBef>
                <a:spcPts val="563"/>
              </a:spcBef>
              <a:defRPr sz="1477" cap="none" spc="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2pPr>
            <a:lvl3pPr>
              <a:spcBef>
                <a:spcPts val="563"/>
              </a:spcBef>
              <a:defRPr sz="1477" cap="none" spc="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3pPr>
            <a:lvl4pPr>
              <a:spcBef>
                <a:spcPts val="563"/>
              </a:spcBef>
              <a:defRPr sz="1477" cap="none" spc="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4pPr>
            <a:lvl5pPr>
              <a:spcBef>
                <a:spcPts val="563"/>
              </a:spcBef>
              <a:defRPr sz="1477" cap="none" spc="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886330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2382" y="6400809"/>
            <a:ext cx="9141622" cy="457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3" name="Rectangle 7"/>
          <p:cNvSpPr/>
          <p:nvPr/>
        </p:nvSpPr>
        <p:spPr>
          <a:xfrm>
            <a:off x="12" y="6334316"/>
            <a:ext cx="9141622" cy="6401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22960" y="758960"/>
            <a:ext cx="7543800" cy="3566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25038" y="4455629"/>
            <a:ext cx="7543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traight Connector 8"/>
          <p:cNvSpPr/>
          <p:nvPr/>
        </p:nvSpPr>
        <p:spPr>
          <a:xfrm>
            <a:off x="905747" y="4343409"/>
            <a:ext cx="7406641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32145" tIns="32145" rIns="32145" bIns="32145"/>
          <a:lstStyle/>
          <a:p>
            <a:endParaRPr sz="1265"/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167961" y="6520463"/>
            <a:ext cx="241409" cy="24378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984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591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/>
  <p:txStyles>
    <p:titleStyle>
      <a:lvl1pPr marL="0" marR="0" indent="0" algn="l" defTabSz="914329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945" b="0" i="0" u="none" strike="noStrike" cap="none" spc="-51" baseline="0">
          <a:ln>
            <a:noFill/>
          </a:ln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329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945" b="0" i="0" u="none" strike="noStrike" cap="none" spc="-51" baseline="0">
          <a:ln>
            <a:noFill/>
          </a:ln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329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945" b="0" i="0" u="none" strike="noStrike" cap="none" spc="-51" baseline="0">
          <a:ln>
            <a:noFill/>
          </a:ln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329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945" b="0" i="0" u="none" strike="noStrike" cap="none" spc="-51" baseline="0">
          <a:ln>
            <a:noFill/>
          </a:ln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329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945" b="0" i="0" u="none" strike="noStrike" cap="none" spc="-51" baseline="0">
          <a:ln>
            <a:noFill/>
          </a:ln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329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945" b="0" i="0" u="none" strike="noStrike" cap="none" spc="-51" baseline="0">
          <a:ln>
            <a:noFill/>
          </a:ln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329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945" b="0" i="0" u="none" strike="noStrike" cap="none" spc="-51" baseline="0">
          <a:ln>
            <a:noFill/>
          </a:ln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329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945" b="0" i="0" u="none" strike="noStrike" cap="none" spc="-51" baseline="0">
          <a:ln>
            <a:noFill/>
          </a:ln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329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945" b="0" i="0" u="none" strike="noStrike" cap="none" spc="-51" baseline="0">
          <a:ln>
            <a:noFill/>
          </a:ln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0" marR="0" indent="0" algn="l" defTabSz="914329" rtl="0" latinLnBrk="0">
        <a:lnSpc>
          <a:spcPct val="90000"/>
        </a:lnSpc>
        <a:spcBef>
          <a:spcPts val="1195"/>
        </a:spcBef>
        <a:spcAft>
          <a:spcPts val="0"/>
        </a:spcAft>
        <a:buClrTx/>
        <a:buSzTx/>
        <a:buFontTx/>
        <a:buNone/>
        <a:tabLst/>
        <a:defRPr sz="2391" b="0" i="0" u="none" strike="noStrike" cap="all" spc="200" baseline="0">
          <a:ln>
            <a:noFill/>
          </a:ln>
          <a:solidFill>
            <a:srgbClr val="344068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329" rtl="0" latinLnBrk="0">
        <a:lnSpc>
          <a:spcPct val="90000"/>
        </a:lnSpc>
        <a:spcBef>
          <a:spcPts val="1195"/>
        </a:spcBef>
        <a:spcAft>
          <a:spcPts val="0"/>
        </a:spcAft>
        <a:buClrTx/>
        <a:buSzTx/>
        <a:buFontTx/>
        <a:buNone/>
        <a:tabLst/>
        <a:defRPr sz="2391" b="0" i="0" u="none" strike="noStrike" cap="all" spc="200" baseline="0">
          <a:ln>
            <a:noFill/>
          </a:ln>
          <a:solidFill>
            <a:srgbClr val="344068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329" rtl="0" latinLnBrk="0">
        <a:lnSpc>
          <a:spcPct val="90000"/>
        </a:lnSpc>
        <a:spcBef>
          <a:spcPts val="1195"/>
        </a:spcBef>
        <a:spcAft>
          <a:spcPts val="0"/>
        </a:spcAft>
        <a:buClrTx/>
        <a:buSzTx/>
        <a:buFontTx/>
        <a:buNone/>
        <a:tabLst/>
        <a:defRPr sz="2391" b="0" i="0" u="none" strike="noStrike" cap="all" spc="200" baseline="0">
          <a:ln>
            <a:noFill/>
          </a:ln>
          <a:solidFill>
            <a:srgbClr val="344068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329" rtl="0" latinLnBrk="0">
        <a:lnSpc>
          <a:spcPct val="90000"/>
        </a:lnSpc>
        <a:spcBef>
          <a:spcPts val="1195"/>
        </a:spcBef>
        <a:spcAft>
          <a:spcPts val="0"/>
        </a:spcAft>
        <a:buClrTx/>
        <a:buSzTx/>
        <a:buFontTx/>
        <a:buNone/>
        <a:tabLst/>
        <a:defRPr sz="2391" b="0" i="0" u="none" strike="noStrike" cap="all" spc="200" baseline="0">
          <a:ln>
            <a:noFill/>
          </a:ln>
          <a:solidFill>
            <a:srgbClr val="344068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329" rtl="0" latinLnBrk="0">
        <a:lnSpc>
          <a:spcPct val="90000"/>
        </a:lnSpc>
        <a:spcBef>
          <a:spcPts val="1195"/>
        </a:spcBef>
        <a:spcAft>
          <a:spcPts val="0"/>
        </a:spcAft>
        <a:buClrTx/>
        <a:buSzTx/>
        <a:buFontTx/>
        <a:buNone/>
        <a:tabLst/>
        <a:defRPr sz="2391" b="0" i="0" u="none" strike="noStrike" cap="all" spc="200" baseline="0">
          <a:ln>
            <a:noFill/>
          </a:ln>
          <a:solidFill>
            <a:srgbClr val="344068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1280375" marR="0" indent="-409042" algn="l" defTabSz="914329" rtl="0" latinLnBrk="0">
        <a:lnSpc>
          <a:spcPct val="90000"/>
        </a:lnSpc>
        <a:spcBef>
          <a:spcPts val="1195"/>
        </a:spcBef>
        <a:spcAft>
          <a:spcPts val="0"/>
        </a:spcAft>
        <a:buClrTx/>
        <a:buSzPct val="100000"/>
        <a:buFontTx/>
        <a:buChar char="◦"/>
        <a:tabLst/>
        <a:defRPr sz="2391" b="0" i="0" u="none" strike="noStrike" cap="all" spc="200" baseline="0">
          <a:ln>
            <a:noFill/>
          </a:ln>
          <a:solidFill>
            <a:srgbClr val="344068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1480360" marR="0" indent="-409042" algn="l" defTabSz="914329" rtl="0" latinLnBrk="0">
        <a:lnSpc>
          <a:spcPct val="90000"/>
        </a:lnSpc>
        <a:spcBef>
          <a:spcPts val="1195"/>
        </a:spcBef>
        <a:spcAft>
          <a:spcPts val="0"/>
        </a:spcAft>
        <a:buClrTx/>
        <a:buSzPct val="100000"/>
        <a:buFontTx/>
        <a:buChar char="◦"/>
        <a:tabLst/>
        <a:defRPr sz="2391" b="0" i="0" u="none" strike="noStrike" cap="all" spc="200" baseline="0">
          <a:ln>
            <a:noFill/>
          </a:ln>
          <a:solidFill>
            <a:srgbClr val="344068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1680345" marR="0" indent="-409042" algn="l" defTabSz="914329" rtl="0" latinLnBrk="0">
        <a:lnSpc>
          <a:spcPct val="90000"/>
        </a:lnSpc>
        <a:spcBef>
          <a:spcPts val="1195"/>
        </a:spcBef>
        <a:spcAft>
          <a:spcPts val="0"/>
        </a:spcAft>
        <a:buClrTx/>
        <a:buSzPct val="100000"/>
        <a:buFontTx/>
        <a:buChar char="◦"/>
        <a:tabLst/>
        <a:defRPr sz="2391" b="0" i="0" u="none" strike="noStrike" cap="all" spc="200" baseline="0">
          <a:ln>
            <a:noFill/>
          </a:ln>
          <a:solidFill>
            <a:srgbClr val="344068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1880329" marR="0" indent="-409042" algn="l" defTabSz="914329" rtl="0" latinLnBrk="0">
        <a:lnSpc>
          <a:spcPct val="90000"/>
        </a:lnSpc>
        <a:spcBef>
          <a:spcPts val="1195"/>
        </a:spcBef>
        <a:spcAft>
          <a:spcPts val="0"/>
        </a:spcAft>
        <a:buClrTx/>
        <a:buSzPct val="100000"/>
        <a:buFontTx/>
        <a:buChar char="◦"/>
        <a:tabLst/>
        <a:defRPr sz="2391" b="0" i="0" u="none" strike="noStrike" cap="all" spc="200" baseline="0">
          <a:ln>
            <a:noFill/>
          </a:ln>
          <a:solidFill>
            <a:srgbClr val="344068"/>
          </a:solidFill>
          <a:uFillTx/>
          <a:latin typeface="Calibri Light"/>
          <a:ea typeface="Calibri Light"/>
          <a:cs typeface="Calibri Light"/>
          <a:sym typeface="Calibri Light"/>
        </a:defRPr>
      </a:lvl9pPr>
    </p:bodyStyle>
    <p:otherStyle>
      <a:lvl1pPr marL="0" marR="0" indent="0" algn="r" defTabSz="6428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6428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6428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6428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6428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6428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6428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6428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64289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object 2"/>
          <p:cNvSpPr txBox="1">
            <a:spLocks noGrp="1"/>
          </p:cNvSpPr>
          <p:nvPr>
            <p:ph type="title"/>
          </p:nvPr>
        </p:nvSpPr>
        <p:spPr>
          <a:xfrm>
            <a:off x="921390" y="1875242"/>
            <a:ext cx="8206385" cy="747727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/>
          <a:p>
            <a:pPr marL="375025" marR="3572" indent="-366095">
              <a:lnSpc>
                <a:spcPct val="100000"/>
              </a:lnSpc>
              <a:spcBef>
                <a:spcPts val="71"/>
              </a:spcBef>
              <a:defRPr spc="200"/>
            </a:pPr>
            <a:r>
              <a:t>P1 </a:t>
            </a:r>
            <a:r>
              <a:rPr spc="-71"/>
              <a:t>:</a:t>
            </a:r>
            <a:r>
              <a:rPr spc="-211"/>
              <a:t> </a:t>
            </a:r>
            <a:r>
              <a:rPr spc="0"/>
              <a:t>Distributed Bitcoin</a:t>
            </a:r>
            <a:r>
              <a:rPr spc="-71"/>
              <a:t> Miner</a:t>
            </a:r>
          </a:p>
        </p:txBody>
      </p:sp>
      <p:sp>
        <p:nvSpPr>
          <p:cNvPr id="151" name="object 3"/>
          <p:cNvSpPr txBox="1"/>
          <p:nvPr/>
        </p:nvSpPr>
        <p:spPr>
          <a:xfrm>
            <a:off x="3319917" y="4679167"/>
            <a:ext cx="250417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 defTabSz="642899" hangingPunct="0">
              <a:lnSpc>
                <a:spcPts val="2672"/>
              </a:lnSpc>
              <a:spcBef>
                <a:spcPts val="71"/>
              </a:spcBef>
              <a:defRPr sz="3200" spc="-5"/>
            </a:pPr>
            <a:r>
              <a:rPr sz="2251" kern="0" spc="-4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15-440/15-640</a:t>
            </a:r>
          </a:p>
          <a:p>
            <a:pPr indent="7590" algn="ctr" defTabSz="642899" hangingPunct="0">
              <a:lnSpc>
                <a:spcPts val="2672"/>
              </a:lnSpc>
              <a:defRPr sz="3200" spc="-5"/>
            </a:pPr>
            <a:r>
              <a:rPr lang="en-US" sz="2251" kern="0" spc="-4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10</a:t>
            </a:r>
            <a:r>
              <a:rPr sz="2251" kern="0" spc="-4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/</a:t>
            </a:r>
            <a:r>
              <a:rPr lang="en-US" sz="2251" kern="0" spc="-4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03</a:t>
            </a:r>
            <a:r>
              <a:rPr sz="2251" kern="0" spc="-4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/2018</a:t>
            </a:r>
          </a:p>
        </p:txBody>
      </p:sp>
      <p:pic>
        <p:nvPicPr>
          <p:cNvPr id="152" name="golang2.jpg" descr="golang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64180" y="3124985"/>
            <a:ext cx="2594871" cy="27073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7B8E-97D7-4BFC-B3DA-87678489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/>
              <a:t>TestServerFastClose</a:t>
            </a:r>
            <a:r>
              <a:rPr lang="en-US" sz="4000" dirty="0"/>
              <a:t>*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BFA5C99-B0AC-4F83-954E-A249A6124349}"/>
              </a:ext>
            </a:extLst>
          </p:cNvPr>
          <p:cNvSpPr txBox="1">
            <a:spLocks/>
          </p:cNvSpPr>
          <p:nvPr/>
        </p:nvSpPr>
        <p:spPr>
          <a:xfrm>
            <a:off x="822960" y="19229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endParaRPr lang="en-US" sz="4000" kern="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A88E07-4E97-4ACC-A7C5-423E8CB0E440}"/>
              </a:ext>
            </a:extLst>
          </p:cNvPr>
          <p:cNvSpPr txBox="1">
            <a:spLocks/>
          </p:cNvSpPr>
          <p:nvPr/>
        </p:nvSpPr>
        <p:spPr>
          <a:xfrm>
            <a:off x="975360" y="20753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10000"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Streaming messages in large batches and the network is toggled on/off (i.e. drop percent is set to either 0% or 100%) throughout.</a:t>
            </a:r>
          </a:p>
        </p:txBody>
      </p:sp>
    </p:spTree>
    <p:extLst>
      <p:ext uri="{BB962C8B-B14F-4D97-AF65-F5344CB8AC3E}">
        <p14:creationId xmlns:p14="http://schemas.microsoft.com/office/powerpoint/2010/main" val="118935614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7B8E-97D7-4BFC-B3DA-87678489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/>
              <a:t>TestServerFastClose</a:t>
            </a:r>
            <a:r>
              <a:rPr lang="en-US" sz="4000" dirty="0"/>
              <a:t>* (Cont.)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BFA5C99-B0AC-4F83-954E-A249A6124349}"/>
              </a:ext>
            </a:extLst>
          </p:cNvPr>
          <p:cNvSpPr txBox="1">
            <a:spLocks/>
          </p:cNvSpPr>
          <p:nvPr/>
        </p:nvSpPr>
        <p:spPr>
          <a:xfrm>
            <a:off x="822960" y="19229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endParaRPr lang="en-US" sz="4000" kern="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A88E07-4E97-4ACC-A7C5-423E8CB0E440}"/>
              </a:ext>
            </a:extLst>
          </p:cNvPr>
          <p:cNvSpPr txBox="1">
            <a:spLocks/>
          </p:cNvSpPr>
          <p:nvPr/>
        </p:nvSpPr>
        <p:spPr>
          <a:xfrm>
            <a:off x="975360" y="2075365"/>
            <a:ext cx="7153575" cy="4204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32500" lnSpcReduction="20000"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Test procedure at high level</a:t>
            </a:r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Wait for all servers and </a:t>
            </a:r>
            <a:r>
              <a:rPr lang="en-US" sz="4000" kern="0"/>
              <a:t>clients to be ready</a:t>
            </a:r>
            <a:endParaRPr lang="en-US" sz="4000" kern="0" dirty="0"/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Shut down network</a:t>
            </a:r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Client application starts writing…</a:t>
            </a:r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Turn on network and delay (server-client communication resumed)</a:t>
            </a:r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Shut down network</a:t>
            </a:r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Server application starts reading…</a:t>
            </a:r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Server application starts writing…</a:t>
            </a:r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Start closing server (pending messages need to be ready for send)</a:t>
            </a:r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Turn on network and delay (server-client communication resumed)</a:t>
            </a:r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Shut down network</a:t>
            </a:r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Client application starts reading…</a:t>
            </a:r>
          </a:p>
          <a:p>
            <a:pPr marL="1311942" lvl="2" indent="-742950">
              <a:lnSpc>
                <a:spcPct val="150000"/>
              </a:lnSpc>
              <a:spcBef>
                <a:spcPts val="352"/>
              </a:spcBef>
              <a:buFont typeface="+mj-lt"/>
              <a:buAutoNum type="arabicPeriod"/>
              <a:defRPr sz="4000"/>
            </a:pPr>
            <a:r>
              <a:rPr lang="en-US" sz="4000" kern="0" dirty="0"/>
              <a:t>Start closing client</a:t>
            </a:r>
          </a:p>
        </p:txBody>
      </p:sp>
    </p:spTree>
    <p:extLst>
      <p:ext uri="{BB962C8B-B14F-4D97-AF65-F5344CB8AC3E}">
        <p14:creationId xmlns:p14="http://schemas.microsoft.com/office/powerpoint/2010/main" val="332702982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7B8E-97D7-4BFC-B3DA-87678489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TestServerToClient</a:t>
            </a:r>
            <a:r>
              <a:rPr lang="en-US" sz="3600" dirty="0"/>
              <a:t>*</a:t>
            </a:r>
            <a:br>
              <a:rPr lang="en-US" sz="3600" dirty="0"/>
            </a:br>
            <a:r>
              <a:rPr lang="en-US" sz="3600" dirty="0" err="1"/>
              <a:t>TestClientToServer</a:t>
            </a:r>
            <a:r>
              <a:rPr lang="en-US" sz="3600" dirty="0"/>
              <a:t>*</a:t>
            </a:r>
            <a:br>
              <a:rPr lang="en-US" sz="3600" dirty="0"/>
            </a:br>
            <a:r>
              <a:rPr lang="en-US" sz="3600" dirty="0" err="1"/>
              <a:t>TestRoundTrip</a:t>
            </a:r>
            <a:r>
              <a:rPr lang="en-US" sz="3600" dirty="0"/>
              <a:t>*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BFA5C99-B0AC-4F83-954E-A249A6124349}"/>
              </a:ext>
            </a:extLst>
          </p:cNvPr>
          <p:cNvSpPr txBox="1">
            <a:spLocks/>
          </p:cNvSpPr>
          <p:nvPr/>
        </p:nvSpPr>
        <p:spPr>
          <a:xfrm>
            <a:off x="822960" y="19229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endParaRPr lang="en-US" sz="4000" kern="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A88E07-4E97-4ACC-A7C5-423E8CB0E440}"/>
              </a:ext>
            </a:extLst>
          </p:cNvPr>
          <p:cNvSpPr txBox="1">
            <a:spLocks/>
          </p:cNvSpPr>
          <p:nvPr/>
        </p:nvSpPr>
        <p:spPr>
          <a:xfrm>
            <a:off x="975360" y="20753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Variants of </a:t>
            </a:r>
            <a:r>
              <a:rPr lang="en-US" sz="4000" dirty="0" err="1"/>
              <a:t>TestServerFastClose</a:t>
            </a:r>
            <a:r>
              <a:rPr lang="en-US" sz="4000" dirty="0"/>
              <a:t>*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 For more details, read lsp4_test.master()</a:t>
            </a:r>
          </a:p>
        </p:txBody>
      </p:sp>
    </p:spTree>
    <p:extLst>
      <p:ext uri="{BB962C8B-B14F-4D97-AF65-F5344CB8AC3E}">
        <p14:creationId xmlns:p14="http://schemas.microsoft.com/office/powerpoint/2010/main" val="327563631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9B511-0654-4354-BB5A-90B738DE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TestVariableLengthMsgServer</a:t>
            </a:r>
            <a:br>
              <a:rPr lang="en-US" dirty="0"/>
            </a:br>
            <a:r>
              <a:rPr lang="en-US" dirty="0" err="1"/>
              <a:t>TestVariableLengthMsgClient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95CAF9D-4CF2-4A07-A4B5-0B37859627E1}"/>
              </a:ext>
            </a:extLst>
          </p:cNvPr>
          <p:cNvSpPr txBox="1">
            <a:spLocks/>
          </p:cNvSpPr>
          <p:nvPr/>
        </p:nvSpPr>
        <p:spPr>
          <a:xfrm>
            <a:off x="975360" y="20753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Check that server/client…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Can read normal length message</a:t>
            </a:r>
            <a:endParaRPr lang="en-US" sz="3200" dirty="0"/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Truncates long messages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Doesn't read short messages</a:t>
            </a:r>
          </a:p>
        </p:txBody>
      </p:sp>
    </p:spTree>
    <p:extLst>
      <p:ext uri="{BB962C8B-B14F-4D97-AF65-F5344CB8AC3E}">
        <p14:creationId xmlns:p14="http://schemas.microsoft.com/office/powerpoint/2010/main" val="282342183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9B511-0654-4354-BB5A-90B738DE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TestCorruptedMsgServer</a:t>
            </a:r>
            <a:br>
              <a:rPr lang="en-US" dirty="0"/>
            </a:br>
            <a:r>
              <a:rPr lang="en-US" dirty="0" err="1"/>
              <a:t>TestCorruptedMsgClient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95CAF9D-4CF2-4A07-A4B5-0B37859627E1}"/>
              </a:ext>
            </a:extLst>
          </p:cNvPr>
          <p:cNvSpPr txBox="1">
            <a:spLocks/>
          </p:cNvSpPr>
          <p:nvPr/>
        </p:nvSpPr>
        <p:spPr>
          <a:xfrm>
            <a:off x="975360" y="20753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Check that server/client…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Drop </a:t>
            </a:r>
            <a:r>
              <a:rPr lang="en-US" sz="3200" b="1" kern="0" dirty="0"/>
              <a:t>Data</a:t>
            </a:r>
            <a:r>
              <a:rPr lang="en-US" sz="3200" kern="0" dirty="0"/>
              <a:t> messages whose calculated and recorded checksums don’t match</a:t>
            </a:r>
          </a:p>
        </p:txBody>
      </p:sp>
    </p:spTree>
    <p:extLst>
      <p:ext uri="{BB962C8B-B14F-4D97-AF65-F5344CB8AC3E}">
        <p14:creationId xmlns:p14="http://schemas.microsoft.com/office/powerpoint/2010/main" val="102224567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9B511-0654-4354-BB5A-90B738DE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P1 Part B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95CAF9D-4CF2-4A07-A4B5-0B37859627E1}"/>
              </a:ext>
            </a:extLst>
          </p:cNvPr>
          <p:cNvSpPr txBox="1">
            <a:spLocks/>
          </p:cNvSpPr>
          <p:nvPr/>
        </p:nvSpPr>
        <p:spPr>
          <a:xfrm>
            <a:off x="975360" y="20753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Implement a distributed mining infrastructure on top of the LSP you develop for part A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208173764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9B511-0654-4354-BB5A-90B738DE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2">
                <a:extLst>
                  <a:ext uri="{FF2B5EF4-FFF2-40B4-BE49-F238E27FC236}">
                    <a16:creationId xmlns:a16="http://schemas.microsoft.com/office/drawing/2014/main" id="{695CAF9D-4CF2-4A07-A4B5-0B37859627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75360" y="2075365"/>
                <a:ext cx="7153575" cy="408102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lIns="0" tIns="0" rIns="0" bIns="0">
                <a:normAutofit fontScale="70000" lnSpcReduction="20000"/>
              </a:bodyPr>
              <a:lstStyle>
                <a:lvl1pPr marL="91432" marR="0" indent="-91432" algn="l" defTabSz="914329" rtl="0" latinLnBrk="0">
                  <a:lnSpc>
                    <a:spcPct val="90000"/>
                  </a:lnSpc>
                  <a:spcBef>
                    <a:spcPts val="1195"/>
                  </a:spcBef>
                  <a:spcAft>
                    <a:spcPts val="0"/>
                  </a:spcAft>
                  <a:buClr>
                    <a:schemeClr val="accent1"/>
                  </a:buClr>
                  <a:buSzPct val="100000"/>
                  <a:buFont typeface="Trebuchet MS"/>
                  <a:buChar char=" "/>
                  <a:tabLst/>
                  <a:defRPr sz="1969" b="0" i="0" u="none" strike="noStrike" cap="none" spc="0" baseline="0">
                    <a:ln>
                      <a:noFill/>
                    </a:ln>
                    <a:solidFill>
                      <a:srgbClr val="404040"/>
                    </a:solidFill>
                    <a:uFillTx/>
                    <a:latin typeface="+mj-lt"/>
                    <a:ea typeface="+mj-ea"/>
                    <a:cs typeface="+mj-cs"/>
                    <a:sym typeface="Helvetica"/>
                  </a:defRPr>
                </a:lvl1pPr>
                <a:lvl2pPr marL="405963" marR="0" indent="-204810" algn="l" defTabSz="914329" rtl="0" latinLnBrk="0">
                  <a:lnSpc>
                    <a:spcPct val="90000"/>
                  </a:lnSpc>
                  <a:spcBef>
                    <a:spcPts val="1195"/>
                  </a:spcBef>
                  <a:spcAft>
                    <a:spcPts val="0"/>
                  </a:spcAft>
                  <a:buClr>
                    <a:schemeClr val="accent1"/>
                  </a:buClr>
                  <a:buSzPct val="100000"/>
                  <a:buFont typeface="Trebuchet MS"/>
                  <a:buChar char="◦"/>
                  <a:tabLst/>
                  <a:defRPr sz="1969" b="0" i="0" u="none" strike="noStrike" cap="none" spc="0" baseline="0">
                    <a:ln>
                      <a:noFill/>
                    </a:ln>
                    <a:solidFill>
                      <a:srgbClr val="404040"/>
                    </a:solidFill>
                    <a:uFillTx/>
                    <a:latin typeface="+mj-lt"/>
                    <a:ea typeface="+mj-ea"/>
                    <a:cs typeface="+mj-cs"/>
                    <a:sym typeface="Helvetica"/>
                  </a:defRPr>
                </a:lvl2pPr>
                <a:lvl3pPr marL="653505" marR="0" indent="-269487" algn="l" defTabSz="914329" rtl="0" latinLnBrk="0">
                  <a:lnSpc>
                    <a:spcPct val="90000"/>
                  </a:lnSpc>
                  <a:spcBef>
                    <a:spcPts val="1195"/>
                  </a:spcBef>
                  <a:spcAft>
                    <a:spcPts val="0"/>
                  </a:spcAft>
                  <a:buClr>
                    <a:schemeClr val="accent1"/>
                  </a:buClr>
                  <a:buSzPct val="100000"/>
                  <a:buFont typeface="Trebuchet MS"/>
                  <a:buChar char="◦"/>
                  <a:tabLst/>
                  <a:defRPr sz="1969" b="0" i="0" u="none" strike="noStrike" cap="none" spc="0" baseline="0">
                    <a:ln>
                      <a:noFill/>
                    </a:ln>
                    <a:solidFill>
                      <a:srgbClr val="404040"/>
                    </a:solidFill>
                    <a:uFillTx/>
                    <a:latin typeface="+mj-lt"/>
                    <a:ea typeface="+mj-ea"/>
                    <a:cs typeface="+mj-cs"/>
                    <a:sym typeface="Helvetica"/>
                  </a:defRPr>
                </a:lvl3pPr>
                <a:lvl4pPr marL="836371" marR="0" indent="-269487" algn="l" defTabSz="914329" rtl="0" latinLnBrk="0">
                  <a:lnSpc>
                    <a:spcPct val="90000"/>
                  </a:lnSpc>
                  <a:spcBef>
                    <a:spcPts val="1195"/>
                  </a:spcBef>
                  <a:spcAft>
                    <a:spcPts val="0"/>
                  </a:spcAft>
                  <a:buClr>
                    <a:schemeClr val="accent1"/>
                  </a:buClr>
                  <a:buSzPct val="100000"/>
                  <a:buFont typeface="Trebuchet MS"/>
                  <a:buChar char="◦"/>
                  <a:tabLst/>
                  <a:defRPr sz="1969" b="0" i="0" u="none" strike="noStrike" cap="none" spc="0" baseline="0">
                    <a:ln>
                      <a:noFill/>
                    </a:ln>
                    <a:solidFill>
                      <a:srgbClr val="404040"/>
                    </a:solidFill>
                    <a:uFillTx/>
                    <a:latin typeface="+mj-lt"/>
                    <a:ea typeface="+mj-ea"/>
                    <a:cs typeface="+mj-cs"/>
                    <a:sym typeface="Helvetica"/>
                  </a:defRPr>
                </a:lvl4pPr>
                <a:lvl5pPr marL="1019237" marR="0" indent="-269487" algn="l" defTabSz="914329" rtl="0" latinLnBrk="0">
                  <a:lnSpc>
                    <a:spcPct val="90000"/>
                  </a:lnSpc>
                  <a:spcBef>
                    <a:spcPts val="1195"/>
                  </a:spcBef>
                  <a:spcAft>
                    <a:spcPts val="0"/>
                  </a:spcAft>
                  <a:buClr>
                    <a:schemeClr val="accent1"/>
                  </a:buClr>
                  <a:buSzPct val="100000"/>
                  <a:buFont typeface="Trebuchet MS"/>
                  <a:buChar char="◦"/>
                  <a:tabLst/>
                  <a:defRPr sz="1969" b="0" i="0" u="none" strike="noStrike" cap="none" spc="0" baseline="0">
                    <a:ln>
                      <a:noFill/>
                    </a:ln>
                    <a:solidFill>
                      <a:srgbClr val="404040"/>
                    </a:solidFill>
                    <a:uFillTx/>
                    <a:latin typeface="+mj-lt"/>
                    <a:ea typeface="+mj-ea"/>
                    <a:cs typeface="+mj-cs"/>
                    <a:sym typeface="Helvetica"/>
                  </a:defRPr>
                </a:lvl5pPr>
                <a:lvl6pPr marL="1280375" marR="0" indent="-409042" algn="l" defTabSz="914329" rtl="0" latinLnBrk="0">
                  <a:lnSpc>
                    <a:spcPct val="90000"/>
                  </a:lnSpc>
                  <a:spcBef>
                    <a:spcPts val="1195"/>
                  </a:spcBef>
                  <a:spcAft>
                    <a:spcPts val="0"/>
                  </a:spcAft>
                  <a:buClrTx/>
                  <a:buSzPct val="100000"/>
                  <a:buFontTx/>
                  <a:buChar char="◦"/>
                  <a:tabLst/>
                  <a:defRPr sz="2391" b="0" i="0" u="none" strike="noStrike" cap="all" spc="200" baseline="0">
                    <a:ln>
                      <a:noFill/>
                    </a:ln>
                    <a:solidFill>
                      <a:srgbClr val="344068"/>
                    </a:solidFill>
                    <a:uFillTx/>
                    <a:latin typeface="Calibri Light"/>
                    <a:ea typeface="Calibri Light"/>
                    <a:cs typeface="Calibri Light"/>
                    <a:sym typeface="Calibri Light"/>
                  </a:defRPr>
                </a:lvl6pPr>
                <a:lvl7pPr marL="1480360" marR="0" indent="-409042" algn="l" defTabSz="914329" rtl="0" latinLnBrk="0">
                  <a:lnSpc>
                    <a:spcPct val="90000"/>
                  </a:lnSpc>
                  <a:spcBef>
                    <a:spcPts val="1195"/>
                  </a:spcBef>
                  <a:spcAft>
                    <a:spcPts val="0"/>
                  </a:spcAft>
                  <a:buClrTx/>
                  <a:buSzPct val="100000"/>
                  <a:buFontTx/>
                  <a:buChar char="◦"/>
                  <a:tabLst/>
                  <a:defRPr sz="2391" b="0" i="0" u="none" strike="noStrike" cap="all" spc="200" baseline="0">
                    <a:ln>
                      <a:noFill/>
                    </a:ln>
                    <a:solidFill>
                      <a:srgbClr val="344068"/>
                    </a:solidFill>
                    <a:uFillTx/>
                    <a:latin typeface="Calibri Light"/>
                    <a:ea typeface="Calibri Light"/>
                    <a:cs typeface="Calibri Light"/>
                    <a:sym typeface="Calibri Light"/>
                  </a:defRPr>
                </a:lvl7pPr>
                <a:lvl8pPr marL="1680345" marR="0" indent="-409042" algn="l" defTabSz="914329" rtl="0" latinLnBrk="0">
                  <a:lnSpc>
                    <a:spcPct val="90000"/>
                  </a:lnSpc>
                  <a:spcBef>
                    <a:spcPts val="1195"/>
                  </a:spcBef>
                  <a:spcAft>
                    <a:spcPts val="0"/>
                  </a:spcAft>
                  <a:buClrTx/>
                  <a:buSzPct val="100000"/>
                  <a:buFontTx/>
                  <a:buChar char="◦"/>
                  <a:tabLst/>
                  <a:defRPr sz="2391" b="0" i="0" u="none" strike="noStrike" cap="all" spc="200" baseline="0">
                    <a:ln>
                      <a:noFill/>
                    </a:ln>
                    <a:solidFill>
                      <a:srgbClr val="344068"/>
                    </a:solidFill>
                    <a:uFillTx/>
                    <a:latin typeface="Calibri Light"/>
                    <a:ea typeface="Calibri Light"/>
                    <a:cs typeface="Calibri Light"/>
                    <a:sym typeface="Calibri Light"/>
                  </a:defRPr>
                </a:lvl8pPr>
                <a:lvl9pPr marL="1880329" marR="0" indent="-409042" algn="l" defTabSz="914329" rtl="0" latinLnBrk="0">
                  <a:lnSpc>
                    <a:spcPct val="90000"/>
                  </a:lnSpc>
                  <a:spcBef>
                    <a:spcPts val="1195"/>
                  </a:spcBef>
                  <a:spcAft>
                    <a:spcPts val="0"/>
                  </a:spcAft>
                  <a:buClrTx/>
                  <a:buSzPct val="100000"/>
                  <a:buFontTx/>
                  <a:buChar char="◦"/>
                  <a:tabLst/>
                  <a:defRPr sz="2391" b="0" i="0" u="none" strike="noStrike" cap="all" spc="200" baseline="0">
                    <a:ln>
                      <a:noFill/>
                    </a:ln>
                    <a:solidFill>
                      <a:srgbClr val="344068"/>
                    </a:solidFill>
                    <a:uFillTx/>
                    <a:latin typeface="Calibri Light"/>
                    <a:ea typeface="Calibri Light"/>
                    <a:cs typeface="Calibri Light"/>
                    <a:sym typeface="Calibri Light"/>
                  </a:defRPr>
                </a:lvl9pPr>
              </a:lstStyle>
              <a:p>
                <a:pPr marL="562537" lvl="1" indent="-241087">
                  <a:lnSpc>
                    <a:spcPct val="150000"/>
                  </a:lnSpc>
                  <a:spcBef>
                    <a:spcPts val="352"/>
                  </a:spcBef>
                  <a:buFont typeface="Arial"/>
                  <a:buChar char="•"/>
                  <a:defRPr sz="4000"/>
                </a:pPr>
                <a:r>
                  <a:rPr lang="en-US" sz="3200" kern="0" dirty="0"/>
                  <a:t>Given</a:t>
                </a:r>
              </a:p>
              <a:p>
                <a:pPr marL="810079" lvl="2" indent="-241087">
                  <a:lnSpc>
                    <a:spcPct val="150000"/>
                  </a:lnSpc>
                  <a:spcBef>
                    <a:spcPts val="352"/>
                  </a:spcBef>
                  <a:buFont typeface="Arial"/>
                  <a:buChar char="•"/>
                  <a:defRPr sz="4000"/>
                </a:pPr>
                <a:r>
                  <a:rPr lang="en-US" sz="3200" kern="0" dirty="0"/>
                  <a:t>Message M</a:t>
                </a:r>
              </a:p>
              <a:p>
                <a:pPr marL="810079" lvl="2" indent="-241087">
                  <a:lnSpc>
                    <a:spcPct val="150000"/>
                  </a:lnSpc>
                  <a:spcBef>
                    <a:spcPts val="352"/>
                  </a:spcBef>
                  <a:buFont typeface="Arial"/>
                  <a:buChar char="•"/>
                  <a:defRPr sz="4000"/>
                </a:pPr>
                <a:r>
                  <a:rPr lang="en-US" sz="3200" kern="0" dirty="0"/>
                  <a:t>Unsigned integer N</a:t>
                </a:r>
              </a:p>
              <a:p>
                <a:pPr marL="562537" lvl="1" indent="-241087">
                  <a:lnSpc>
                    <a:spcPct val="150000"/>
                  </a:lnSpc>
                  <a:spcBef>
                    <a:spcPts val="352"/>
                  </a:spcBef>
                  <a:buFont typeface="Arial"/>
                  <a:buChar char="•"/>
                  <a:defRPr sz="4000"/>
                </a:pPr>
                <a:r>
                  <a:rPr lang="en-US" sz="3200" kern="0" dirty="0"/>
                  <a:t>Find n such that </a:t>
                </a:r>
              </a:p>
              <a:p>
                <a:pPr marL="810079" lvl="2" indent="-241087">
                  <a:lnSpc>
                    <a:spcPct val="150000"/>
                  </a:lnSpc>
                  <a:spcBef>
                    <a:spcPts val="352"/>
                  </a:spcBef>
                  <a:buFont typeface="Arial"/>
                  <a:buChar char="•"/>
                  <a:defRPr sz="4000"/>
                </a:pPr>
                <a14:m>
                  <m:oMath xmlns:m="http://schemas.openxmlformats.org/officeDocument/2006/math">
                    <m:r>
                      <a:rPr lang="en-US" sz="3200" b="0" i="1" kern="0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US" sz="3200" b="0" i="1" kern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b="0" i="1" kern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3200" b="0" i="1" kern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3200" kern="0" dirty="0"/>
              </a:p>
              <a:p>
                <a:pPr marL="810079" lvl="2" indent="-241087">
                  <a:lnSpc>
                    <a:spcPct val="150000"/>
                  </a:lnSpc>
                  <a:spcBef>
                    <a:spcPts val="352"/>
                  </a:spcBef>
                  <a:buFont typeface="Arial"/>
                  <a:buChar char="•"/>
                  <a:defRPr sz="4000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kern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3200" b="0" i="1" kern="0" smtClean="0">
                        <a:latin typeface="Cambria Math" panose="02040503050406030204" pitchFamily="18" charset="0"/>
                      </a:rPr>
                      <m:t>𝑎𝑠h</m:t>
                    </m:r>
                    <m:d>
                      <m:dPr>
                        <m:ctrlPr>
                          <a:rPr lang="en-US" sz="3200" b="0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kern="0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3200" b="0" i="1" kern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b="0" i="1" kern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3200" i="1" kern="0"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3200" i="1" ker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3200" i="1" kern="0">
                        <a:latin typeface="Cambria Math" panose="02040503050406030204" pitchFamily="18" charset="0"/>
                      </a:rPr>
                      <m:t>𝑎𝑠h</m:t>
                    </m:r>
                    <m:d>
                      <m:dPr>
                        <m:ctrlPr>
                          <a:rPr lang="en-US" sz="32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ker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3200" i="1" kern="0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sz="3200" b="0" i="1" kern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 ker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3200" b="0" i="1" kern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sz="3200" b="0" i="1" kern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 </m:t>
                    </m:r>
                    <m:r>
                      <a:rPr lang="en-US" sz="3200" i="1" kern="0">
                        <a:latin typeface="Cambria Math" panose="02040503050406030204" pitchFamily="18" charset="0"/>
                      </a:rPr>
                      <m:t>0≤</m:t>
                    </m:r>
                    <m:sSup>
                      <m:sSupPr>
                        <m:ctrlPr>
                          <a:rPr lang="en-US" sz="3200" b="0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ker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3200" b="0" i="1" kern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3200" i="1" ker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3200" i="1" ker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3200" kern="0" dirty="0"/>
              </a:p>
              <a:p>
                <a:pPr marL="562537" lvl="1" indent="-241087">
                  <a:lnSpc>
                    <a:spcPct val="150000"/>
                  </a:lnSpc>
                  <a:spcBef>
                    <a:spcPts val="352"/>
                  </a:spcBef>
                  <a:buFont typeface="Arial"/>
                  <a:buChar char="•"/>
                  <a:defRPr sz="4000"/>
                </a:pPr>
                <a:r>
                  <a:rPr lang="en-US" sz="3200" kern="0" dirty="0"/>
                  <a:t>Run brute-force search to enumerate all possible scenarios across multiple machines</a:t>
                </a:r>
              </a:p>
              <a:p>
                <a:pPr marL="810079" lvl="2" indent="-241087">
                  <a:lnSpc>
                    <a:spcPct val="150000"/>
                  </a:lnSpc>
                  <a:spcBef>
                    <a:spcPts val="352"/>
                  </a:spcBef>
                  <a:buFont typeface="Arial"/>
                  <a:buChar char="•"/>
                  <a:defRPr sz="4000"/>
                </a:pPr>
                <a:endParaRPr lang="en-US" sz="3200" kern="0" dirty="0"/>
              </a:p>
              <a:p>
                <a:pPr marL="562537" lvl="1" indent="-241087">
                  <a:lnSpc>
                    <a:spcPct val="150000"/>
                  </a:lnSpc>
                  <a:spcBef>
                    <a:spcPts val="352"/>
                  </a:spcBef>
                  <a:buFont typeface="Arial"/>
                  <a:buChar char="•"/>
                  <a:defRPr sz="4000"/>
                </a:pPr>
                <a:endParaRPr lang="en-US" sz="3200" kern="0" dirty="0"/>
              </a:p>
            </p:txBody>
          </p:sp>
        </mc:Choice>
        <mc:Fallback xmlns="">
          <p:sp>
            <p:nvSpPr>
              <p:cNvPr id="4" name="Text Placeholder 2">
                <a:extLst>
                  <a:ext uri="{FF2B5EF4-FFF2-40B4-BE49-F238E27FC236}">
                    <a16:creationId xmlns:a16="http://schemas.microsoft.com/office/drawing/2014/main" id="{695CAF9D-4CF2-4A07-A4B5-0B37859627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2075365"/>
                <a:ext cx="7153575" cy="4081020"/>
              </a:xfrm>
              <a:prstGeom prst="rect">
                <a:avLst/>
              </a:prstGeom>
              <a:blipFill>
                <a:blip r:embed="rId2"/>
                <a:stretch>
                  <a:fillRect t="-597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56928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CBD54-0F7F-427F-A9CB-D334B4810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757D8-6DFB-428C-B589-BAE389C5D580}"/>
              </a:ext>
            </a:extLst>
          </p:cNvPr>
          <p:cNvSpPr/>
          <p:nvPr/>
        </p:nvSpPr>
        <p:spPr>
          <a:xfrm>
            <a:off x="1690777" y="2455019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Miner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10A61D-8015-435E-B865-A41F1C69310C}"/>
              </a:ext>
            </a:extLst>
          </p:cNvPr>
          <p:cNvSpPr/>
          <p:nvPr/>
        </p:nvSpPr>
        <p:spPr>
          <a:xfrm>
            <a:off x="3413185" y="2455019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Miner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6296B3-2E2B-4D94-BC49-26C9BC443290}"/>
              </a:ext>
            </a:extLst>
          </p:cNvPr>
          <p:cNvSpPr/>
          <p:nvPr/>
        </p:nvSpPr>
        <p:spPr>
          <a:xfrm>
            <a:off x="2605177" y="3542001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Server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10356A-ACD1-420C-B067-8B479CBF3590}"/>
              </a:ext>
            </a:extLst>
          </p:cNvPr>
          <p:cNvSpPr/>
          <p:nvPr/>
        </p:nvSpPr>
        <p:spPr>
          <a:xfrm>
            <a:off x="1601638" y="4634627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Client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1F82CC-F76C-4D12-95E5-4BB95790340E}"/>
              </a:ext>
            </a:extLst>
          </p:cNvPr>
          <p:cNvSpPr/>
          <p:nvPr/>
        </p:nvSpPr>
        <p:spPr>
          <a:xfrm>
            <a:off x="3680460" y="4631752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Client 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AF5919-2D16-4B80-A125-8EF9AD70DC94}"/>
              </a:ext>
            </a:extLst>
          </p:cNvPr>
          <p:cNvCxnSpPr>
            <a:cxnSpLocks/>
            <a:stCxn id="4" idx="2"/>
            <a:endCxn id="6" idx="1"/>
          </p:cNvCxnSpPr>
          <p:nvPr/>
        </p:nvCxnSpPr>
        <p:spPr>
          <a:xfrm>
            <a:off x="2147977" y="2824347"/>
            <a:ext cx="457200" cy="90231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B84F428-8387-4046-8AE4-2C6C2E3FF733}"/>
              </a:ext>
            </a:extLst>
          </p:cNvPr>
          <p:cNvCxnSpPr>
            <a:cxnSpLocks/>
            <a:stCxn id="5" idx="2"/>
            <a:endCxn id="6" idx="3"/>
          </p:cNvCxnSpPr>
          <p:nvPr/>
        </p:nvCxnSpPr>
        <p:spPr>
          <a:xfrm flipH="1">
            <a:off x="3519577" y="2824347"/>
            <a:ext cx="350808" cy="90231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F437A12-5D81-427F-B41B-69B50ABA08C8}"/>
              </a:ext>
            </a:extLst>
          </p:cNvPr>
          <p:cNvSpPr txBox="1"/>
          <p:nvPr/>
        </p:nvSpPr>
        <p:spPr>
          <a:xfrm>
            <a:off x="3867674" y="3090842"/>
            <a:ext cx="462623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Join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4DDD2E-4960-4949-B8F0-482AB5E2F5FE}"/>
              </a:ext>
            </a:extLst>
          </p:cNvPr>
          <p:cNvSpPr txBox="1"/>
          <p:nvPr/>
        </p:nvSpPr>
        <p:spPr>
          <a:xfrm>
            <a:off x="1863470" y="3058867"/>
            <a:ext cx="462623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Join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01B846A-5981-448E-8037-1815DEA02347}"/>
              </a:ext>
            </a:extLst>
          </p:cNvPr>
          <p:cNvCxnSpPr>
            <a:cxnSpLocks/>
            <a:stCxn id="7" idx="0"/>
            <a:endCxn id="6" idx="2"/>
          </p:cNvCxnSpPr>
          <p:nvPr/>
        </p:nvCxnSpPr>
        <p:spPr>
          <a:xfrm flipV="1">
            <a:off x="2058838" y="3911329"/>
            <a:ext cx="1003539" cy="72329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389CD3A-809F-4646-BBCD-014A00F8C3B6}"/>
              </a:ext>
            </a:extLst>
          </p:cNvPr>
          <p:cNvSpPr txBox="1"/>
          <p:nvPr/>
        </p:nvSpPr>
        <p:spPr>
          <a:xfrm>
            <a:off x="1601638" y="4023732"/>
            <a:ext cx="851960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Request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0938E3F-62E3-46F1-9E2F-CE5FCFB5AC1B}"/>
              </a:ext>
            </a:extLst>
          </p:cNvPr>
          <p:cNvCxnSpPr>
            <a:cxnSpLocks/>
            <a:stCxn id="8" idx="0"/>
            <a:endCxn id="6" idx="2"/>
          </p:cNvCxnSpPr>
          <p:nvPr/>
        </p:nvCxnSpPr>
        <p:spPr>
          <a:xfrm flipH="1" flipV="1">
            <a:off x="3062377" y="3911329"/>
            <a:ext cx="1075283" cy="720423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DDDDAA0-FB3C-4676-ABA6-48A650CCDDA4}"/>
              </a:ext>
            </a:extLst>
          </p:cNvPr>
          <p:cNvSpPr txBox="1"/>
          <p:nvPr/>
        </p:nvSpPr>
        <p:spPr>
          <a:xfrm>
            <a:off x="3832039" y="4072724"/>
            <a:ext cx="851960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Request</a:t>
            </a:r>
          </a:p>
        </p:txBody>
      </p:sp>
    </p:spTree>
    <p:extLst>
      <p:ext uri="{BB962C8B-B14F-4D97-AF65-F5344CB8AC3E}">
        <p14:creationId xmlns:p14="http://schemas.microsoft.com/office/powerpoint/2010/main" val="3730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6" grpId="0"/>
      <p:bldP spid="16" grpId="1"/>
      <p:bldP spid="24" grpId="0"/>
      <p:bldP spid="24" grpId="1"/>
      <p:bldP spid="28" grpId="0"/>
      <p:bldP spid="2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CBD54-0F7F-427F-A9CB-D334B4810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757D8-6DFB-428C-B589-BAE389C5D580}"/>
              </a:ext>
            </a:extLst>
          </p:cNvPr>
          <p:cNvSpPr/>
          <p:nvPr/>
        </p:nvSpPr>
        <p:spPr>
          <a:xfrm>
            <a:off x="1690777" y="2455019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Miner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10A61D-8015-435E-B865-A41F1C69310C}"/>
              </a:ext>
            </a:extLst>
          </p:cNvPr>
          <p:cNvSpPr/>
          <p:nvPr/>
        </p:nvSpPr>
        <p:spPr>
          <a:xfrm>
            <a:off x="3413185" y="2455019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Miner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6296B3-2E2B-4D94-BC49-26C9BC443290}"/>
              </a:ext>
            </a:extLst>
          </p:cNvPr>
          <p:cNvSpPr/>
          <p:nvPr/>
        </p:nvSpPr>
        <p:spPr>
          <a:xfrm>
            <a:off x="2605177" y="3542001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Server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10356A-ACD1-420C-B067-8B479CBF3590}"/>
              </a:ext>
            </a:extLst>
          </p:cNvPr>
          <p:cNvSpPr/>
          <p:nvPr/>
        </p:nvSpPr>
        <p:spPr>
          <a:xfrm>
            <a:off x="1601638" y="4634627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Client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1F82CC-F76C-4D12-95E5-4BB95790340E}"/>
              </a:ext>
            </a:extLst>
          </p:cNvPr>
          <p:cNvSpPr/>
          <p:nvPr/>
        </p:nvSpPr>
        <p:spPr>
          <a:xfrm>
            <a:off x="3680460" y="4631752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Client 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AF5919-2D16-4B80-A125-8EF9AD70DC94}"/>
              </a:ext>
            </a:extLst>
          </p:cNvPr>
          <p:cNvCxnSpPr>
            <a:cxnSpLocks/>
            <a:stCxn id="6" idx="1"/>
            <a:endCxn id="4" idx="2"/>
          </p:cNvCxnSpPr>
          <p:nvPr/>
        </p:nvCxnSpPr>
        <p:spPr>
          <a:xfrm flipH="1" flipV="1">
            <a:off x="2147977" y="2824347"/>
            <a:ext cx="457200" cy="90231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B84F428-8387-4046-8AE4-2C6C2E3FF733}"/>
              </a:ext>
            </a:extLst>
          </p:cNvPr>
          <p:cNvCxnSpPr>
            <a:cxnSpLocks/>
            <a:stCxn id="6" idx="3"/>
            <a:endCxn id="5" idx="2"/>
          </p:cNvCxnSpPr>
          <p:nvPr/>
        </p:nvCxnSpPr>
        <p:spPr>
          <a:xfrm flipV="1">
            <a:off x="3519577" y="2824347"/>
            <a:ext cx="350808" cy="90231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94DDD2E-4960-4949-B8F0-482AB5E2F5FE}"/>
              </a:ext>
            </a:extLst>
          </p:cNvPr>
          <p:cNvSpPr txBox="1"/>
          <p:nvPr/>
        </p:nvSpPr>
        <p:spPr>
          <a:xfrm>
            <a:off x="1406270" y="3078077"/>
            <a:ext cx="851960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Request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C4AB35-76CE-44DA-AE15-38BEDCDD38F3}"/>
              </a:ext>
            </a:extLst>
          </p:cNvPr>
          <p:cNvSpPr txBox="1"/>
          <p:nvPr/>
        </p:nvSpPr>
        <p:spPr>
          <a:xfrm>
            <a:off x="3694981" y="1983097"/>
            <a:ext cx="955450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Compute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A7D35C-727D-4D80-ADF3-5FF2FE413CBE}"/>
              </a:ext>
            </a:extLst>
          </p:cNvPr>
          <p:cNvSpPr txBox="1"/>
          <p:nvPr/>
        </p:nvSpPr>
        <p:spPr>
          <a:xfrm>
            <a:off x="1658209" y="1991984"/>
            <a:ext cx="955450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Compute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0FCD4E-F3BE-4690-90AF-EBC3183D66C4}"/>
              </a:ext>
            </a:extLst>
          </p:cNvPr>
          <p:cNvSpPr txBox="1"/>
          <p:nvPr/>
        </p:nvSpPr>
        <p:spPr>
          <a:xfrm>
            <a:off x="3870385" y="3059672"/>
            <a:ext cx="851960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Request</a:t>
            </a:r>
          </a:p>
        </p:txBody>
      </p:sp>
    </p:spTree>
    <p:extLst>
      <p:ext uri="{BB962C8B-B14F-4D97-AF65-F5344CB8AC3E}">
        <p14:creationId xmlns:p14="http://schemas.microsoft.com/office/powerpoint/2010/main" val="2322615624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CBD54-0F7F-427F-A9CB-D334B4810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B757D8-6DFB-428C-B589-BAE389C5D580}"/>
              </a:ext>
            </a:extLst>
          </p:cNvPr>
          <p:cNvSpPr/>
          <p:nvPr/>
        </p:nvSpPr>
        <p:spPr>
          <a:xfrm>
            <a:off x="1690777" y="2455019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Miner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10A61D-8015-435E-B865-A41F1C69310C}"/>
              </a:ext>
            </a:extLst>
          </p:cNvPr>
          <p:cNvSpPr/>
          <p:nvPr/>
        </p:nvSpPr>
        <p:spPr>
          <a:xfrm>
            <a:off x="3413185" y="2455019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Miner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6296B3-2E2B-4D94-BC49-26C9BC443290}"/>
              </a:ext>
            </a:extLst>
          </p:cNvPr>
          <p:cNvSpPr/>
          <p:nvPr/>
        </p:nvSpPr>
        <p:spPr>
          <a:xfrm>
            <a:off x="2605177" y="3542001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Server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10356A-ACD1-420C-B067-8B479CBF3590}"/>
              </a:ext>
            </a:extLst>
          </p:cNvPr>
          <p:cNvSpPr/>
          <p:nvPr/>
        </p:nvSpPr>
        <p:spPr>
          <a:xfrm>
            <a:off x="1601638" y="4634627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Client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1F82CC-F76C-4D12-95E5-4BB95790340E}"/>
              </a:ext>
            </a:extLst>
          </p:cNvPr>
          <p:cNvSpPr/>
          <p:nvPr/>
        </p:nvSpPr>
        <p:spPr>
          <a:xfrm>
            <a:off x="3680460" y="4631752"/>
            <a:ext cx="914400" cy="36932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Client 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AF5919-2D16-4B80-A125-8EF9AD70DC94}"/>
              </a:ext>
            </a:extLst>
          </p:cNvPr>
          <p:cNvCxnSpPr>
            <a:cxnSpLocks/>
            <a:stCxn id="4" idx="2"/>
            <a:endCxn id="6" idx="1"/>
          </p:cNvCxnSpPr>
          <p:nvPr/>
        </p:nvCxnSpPr>
        <p:spPr>
          <a:xfrm>
            <a:off x="2147977" y="2824347"/>
            <a:ext cx="457200" cy="90231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B84F428-8387-4046-8AE4-2C6C2E3FF733}"/>
              </a:ext>
            </a:extLst>
          </p:cNvPr>
          <p:cNvCxnSpPr>
            <a:cxnSpLocks/>
            <a:stCxn id="5" idx="2"/>
            <a:endCxn id="6" idx="3"/>
          </p:cNvCxnSpPr>
          <p:nvPr/>
        </p:nvCxnSpPr>
        <p:spPr>
          <a:xfrm flipH="1">
            <a:off x="3519577" y="2824347"/>
            <a:ext cx="350808" cy="90231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F437A12-5D81-427F-B41B-69B50ABA08C8}"/>
              </a:ext>
            </a:extLst>
          </p:cNvPr>
          <p:cNvSpPr txBox="1"/>
          <p:nvPr/>
        </p:nvSpPr>
        <p:spPr>
          <a:xfrm>
            <a:off x="3895926" y="3146811"/>
            <a:ext cx="839328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Result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000000"/>
                </a:solidFill>
                <a:sym typeface="Calibri"/>
              </a:rPr>
              <a:t>(partial)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4DDD2E-4960-4949-B8F0-482AB5E2F5FE}"/>
              </a:ext>
            </a:extLst>
          </p:cNvPr>
          <p:cNvSpPr txBox="1"/>
          <p:nvPr/>
        </p:nvSpPr>
        <p:spPr>
          <a:xfrm>
            <a:off x="1601638" y="3146811"/>
            <a:ext cx="839328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Result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(partial)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01B846A-5981-448E-8037-1815DEA02347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flipH="1">
            <a:off x="2058838" y="3911329"/>
            <a:ext cx="1003539" cy="72329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389CD3A-809F-4646-BBCD-014A00F8C3B6}"/>
              </a:ext>
            </a:extLst>
          </p:cNvPr>
          <p:cNvSpPr txBox="1"/>
          <p:nvPr/>
        </p:nvSpPr>
        <p:spPr>
          <a:xfrm>
            <a:off x="1601638" y="4023732"/>
            <a:ext cx="759948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Results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0938E3F-62E3-46F1-9E2F-CE5FCFB5AC1B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>
            <a:off x="3062377" y="3911329"/>
            <a:ext cx="1075283" cy="720423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DDDDAA0-FB3C-4676-ABA6-48A650CCDDA4}"/>
              </a:ext>
            </a:extLst>
          </p:cNvPr>
          <p:cNvSpPr txBox="1"/>
          <p:nvPr/>
        </p:nvSpPr>
        <p:spPr>
          <a:xfrm>
            <a:off x="3832039" y="4072724"/>
            <a:ext cx="759948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6201889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6" grpId="0"/>
      <p:bldP spid="16" grpId="1"/>
      <p:bldP spid="24" grpId="0"/>
      <p:bldP spid="24" grpId="1"/>
      <p:bldP spid="28" grpId="0"/>
      <p:bldP spid="2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1"/>
          <p:cNvSpPr txBox="1">
            <a:spLocks noGrp="1"/>
          </p:cNvSpPr>
          <p:nvPr>
            <p:ph type="title"/>
          </p:nvPr>
        </p:nvSpPr>
        <p:spPr>
          <a:xfrm>
            <a:off x="822960" y="286612"/>
            <a:ext cx="7543800" cy="1450759"/>
          </a:xfrm>
          <a:prstGeom prst="rect">
            <a:avLst/>
          </a:prstGeom>
        </p:spPr>
        <p:txBody>
          <a:bodyPr/>
          <a:lstStyle>
            <a:lvl1pPr>
              <a:defRPr spc="-100"/>
            </a:lvl1pPr>
          </a:lstStyle>
          <a:p>
            <a:r>
              <a:t>Overview</a:t>
            </a:r>
          </a:p>
        </p:txBody>
      </p:sp>
      <p:sp>
        <p:nvSpPr>
          <p:cNvPr id="155" name="Text Placeholder 2"/>
          <p:cNvSpPr txBox="1">
            <a:spLocks noGrp="1"/>
          </p:cNvSpPr>
          <p:nvPr>
            <p:ph type="body" sz="half" idx="1"/>
          </p:nvPr>
        </p:nvSpPr>
        <p:spPr>
          <a:xfrm>
            <a:off x="604132" y="2199010"/>
            <a:ext cx="7153575" cy="203656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dirty="0"/>
              <a:t>P1 Post-checkpoint Unit Tests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dirty="0"/>
              <a:t>P1 Part B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dirty="0"/>
              <a:t>Q&amp;A</a:t>
            </a:r>
            <a:endParaRPr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9B511-0654-4354-BB5A-90B738DE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Failures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95CAF9D-4CF2-4A07-A4B5-0B37859627E1}"/>
              </a:ext>
            </a:extLst>
          </p:cNvPr>
          <p:cNvSpPr txBox="1">
            <a:spLocks/>
          </p:cNvSpPr>
          <p:nvPr/>
        </p:nvSpPr>
        <p:spPr>
          <a:xfrm>
            <a:off x="975360" y="1863306"/>
            <a:ext cx="7153575" cy="458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47500" lnSpcReduction="20000"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When a miner loses contact with the server it should shut itself down.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When the server loses contact with a miner, </a:t>
            </a:r>
            <a:r>
              <a:rPr lang="en-US" sz="3200" b="1" kern="0" dirty="0"/>
              <a:t>it should reassign any job that the worker was handling to a different worker</a:t>
            </a:r>
            <a:r>
              <a:rPr lang="en-US" sz="3200" kern="0" dirty="0"/>
              <a:t>. If there are no available miners left, the server should wait for a new miner to join before reassigning the old miner’s job.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When the server loses contact with a request client, it should cease working on any requests being done on behalf of the client (you need not forcibly terminate a job on a miner—just wait for it to complete and ignore its results).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When a request client loses contact with the server, it should print Disconnected to standard output and exit.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You should design </a:t>
            </a:r>
            <a:r>
              <a:rPr lang="en-US" sz="3200" b="1" kern="0" dirty="0"/>
              <a:t>a scheduler that balances loads</a:t>
            </a:r>
            <a:r>
              <a:rPr lang="en-US" sz="3200" kern="0" dirty="0"/>
              <a:t> across all requests, so that the number of workers assigned to each outstanding request is roughly equal. Your code should contain </a:t>
            </a:r>
            <a:r>
              <a:rPr lang="en-US" sz="3200" b="1" kern="0" dirty="0"/>
              <a:t>documentation on how your scheduler achieves this requirement</a:t>
            </a:r>
            <a:r>
              <a:rPr lang="en-US" sz="3200" kern="0" dirty="0"/>
              <a:t>.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endParaRPr lang="en-US" sz="3200" kern="0" dirty="0"/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endParaRPr lang="en-US" sz="3200" kern="0" dirty="0"/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90307551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9B511-0654-4354-BB5A-90B738DE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I know you will ask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95CAF9D-4CF2-4A07-A4B5-0B37859627E1}"/>
              </a:ext>
            </a:extLst>
          </p:cNvPr>
          <p:cNvSpPr txBox="1">
            <a:spLocks/>
          </p:cNvSpPr>
          <p:nvPr/>
        </p:nvSpPr>
        <p:spPr>
          <a:xfrm>
            <a:off x="975360" y="1863306"/>
            <a:ext cx="7153575" cy="458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47500" lnSpcReduction="20000"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Are there hidden tests in part B?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Yes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Does passing the public test mean we can pass the hidden tests?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No, not even close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If we fail the hidden tests on </a:t>
            </a:r>
            <a:r>
              <a:rPr lang="en-US" sz="3200" kern="0" dirty="0" err="1"/>
              <a:t>Autolab</a:t>
            </a:r>
            <a:r>
              <a:rPr lang="en-US" sz="3200" kern="0" dirty="0"/>
              <a:t>, can we get useful hints on what is wrong?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Barely. You probably don’t want to waste 15 submission attempts </a:t>
            </a:r>
            <a:r>
              <a:rPr lang="en-US" sz="3200" kern="0"/>
              <a:t>on debugging. </a:t>
            </a:r>
            <a:r>
              <a:rPr lang="en-US" sz="3200" kern="0" dirty="0"/>
              <a:t>So write good tests!!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How can we split the work?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It depends.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Total LOC of bitcoin implementation in our reference solution: ~360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Total LOC in hidden tests: &gt;700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3200" kern="0" dirty="0"/>
              <a:t>Write good tests from day 1!!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endParaRPr lang="en-US" sz="3200" kern="0" dirty="0"/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314404348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CE58A-87E9-4D98-8249-5592E5A7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P1 Post-checkpoint Unit Tests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B17E78-B71B-4FE1-BB8C-0E7D43C847C9}"/>
              </a:ext>
            </a:extLst>
          </p:cNvPr>
          <p:cNvSpPr txBox="1"/>
          <p:nvPr/>
        </p:nvSpPr>
        <p:spPr>
          <a:xfrm>
            <a:off x="4787660" y="1966823"/>
            <a:ext cx="3703322" cy="23083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TestServerFastClose</a:t>
            </a:r>
            <a:r>
              <a:rPr lang="en-US" dirty="0"/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TestServerToClient</a:t>
            </a:r>
            <a:r>
              <a:rPr lang="en-US" dirty="0"/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TestClientToServer</a:t>
            </a:r>
            <a:r>
              <a:rPr lang="en-US" dirty="0"/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TestRoundTrip</a:t>
            </a:r>
            <a:r>
              <a:rPr lang="en-US" dirty="0"/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TestVariableLengthMsgServer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TestVariableLengthMsgClient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TestCorruptedMsgServer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TestCorruptedMsgClient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6C72D9-4A08-476A-89B6-4BA75FB54F60}"/>
              </a:ext>
            </a:extLst>
          </p:cNvPr>
          <p:cNvSpPr txBox="1"/>
          <p:nvPr/>
        </p:nvSpPr>
        <p:spPr>
          <a:xfrm>
            <a:off x="653018" y="1966823"/>
            <a:ext cx="3703322" cy="23083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TestSendReceive</a:t>
            </a:r>
            <a:r>
              <a:rPr lang="en-US" dirty="0"/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TestRobust</a:t>
            </a:r>
            <a:r>
              <a:rPr lang="en-US" dirty="0"/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TestWindow</a:t>
            </a:r>
            <a:r>
              <a:rPr lang="en-US" dirty="0"/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TestExpBackOff</a:t>
            </a:r>
            <a:r>
              <a:rPr lang="en-US" dirty="0"/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TestServerSlowStart</a:t>
            </a:r>
            <a:r>
              <a:rPr lang="en-US" dirty="0"/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TestServerClose</a:t>
            </a:r>
            <a:r>
              <a:rPr lang="en-US" dirty="0"/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TestServerCloseConns</a:t>
            </a:r>
            <a:r>
              <a:rPr lang="en-US" dirty="0"/>
              <a:t>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TestClientClose</a:t>
            </a:r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88983946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7B8E-97D7-4BFC-B3DA-87678489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TestSendReceive</a:t>
            </a:r>
            <a:r>
              <a:rPr lang="en-US" dirty="0"/>
              <a:t>*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BFA5C99-B0AC-4F83-954E-A249A6124349}"/>
              </a:ext>
            </a:extLst>
          </p:cNvPr>
          <p:cNvSpPr txBox="1">
            <a:spLocks/>
          </p:cNvSpPr>
          <p:nvPr/>
        </p:nvSpPr>
        <p:spPr>
          <a:xfrm>
            <a:off x="822960" y="19229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77500" lnSpcReduction="20000"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 err="1"/>
              <a:t>TestSendReceive</a:t>
            </a:r>
            <a:r>
              <a:rPr lang="en-US" sz="4000" kern="0" dirty="0"/>
              <a:t>* test that all messages sent from one side are received by the other (without relying on epochs to resend any messages)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Window size = 1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Otherwise similar to </a:t>
            </a:r>
            <a:r>
              <a:rPr lang="en-US" sz="4000" kern="0" dirty="0" err="1"/>
              <a:t>TestBasic</a:t>
            </a:r>
            <a:r>
              <a:rPr lang="en-US" sz="4000" kern="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045514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7B8E-97D7-4BFC-B3DA-87678489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TestRobust</a:t>
            </a:r>
            <a:r>
              <a:rPr lang="en-US" dirty="0"/>
              <a:t>*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BFA5C99-B0AC-4F83-954E-A249A6124349}"/>
              </a:ext>
            </a:extLst>
          </p:cNvPr>
          <p:cNvSpPr txBox="1">
            <a:spLocks/>
          </p:cNvSpPr>
          <p:nvPr/>
        </p:nvSpPr>
        <p:spPr>
          <a:xfrm>
            <a:off x="822960" y="19229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70000" lnSpcReduction="20000"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 err="1"/>
              <a:t>TestRobust</a:t>
            </a:r>
            <a:r>
              <a:rPr lang="en-US" sz="4000" kern="0" dirty="0"/>
              <a:t>* test robustness by inserting random delays in between client/server reads or writes, and by increasing the packet loss to up to 20%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Window size up to 10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Client count up to 5</a:t>
            </a:r>
          </a:p>
        </p:txBody>
      </p:sp>
    </p:spTree>
    <p:extLst>
      <p:ext uri="{BB962C8B-B14F-4D97-AF65-F5344CB8AC3E}">
        <p14:creationId xmlns:p14="http://schemas.microsoft.com/office/powerpoint/2010/main" val="389085999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7B8E-97D7-4BFC-B3DA-87678489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TestWindow</a:t>
            </a:r>
            <a:r>
              <a:rPr lang="en-US" dirty="0"/>
              <a:t>*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BFA5C99-B0AC-4F83-954E-A249A6124349}"/>
              </a:ext>
            </a:extLst>
          </p:cNvPr>
          <p:cNvSpPr txBox="1">
            <a:spLocks/>
          </p:cNvSpPr>
          <p:nvPr/>
        </p:nvSpPr>
        <p:spPr>
          <a:xfrm>
            <a:off x="822960" y="19229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47500" lnSpcReduction="20000"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TestWindow1~3 test the case that …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The sliding window has reached its maximum capacity.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Only 'w' unacknowledged messages can be sent out at once.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TestWindow4~6 test the case that …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Messages are returned by Read in the order they were sent (i.e. in order of their sequence numbers). 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If messages 1-5 are dropped and messages 6-10 are received, then the latter 5 should not be returned by Read until the first 5 are received.</a:t>
            </a:r>
          </a:p>
        </p:txBody>
      </p:sp>
    </p:spTree>
    <p:extLst>
      <p:ext uri="{BB962C8B-B14F-4D97-AF65-F5344CB8AC3E}">
        <p14:creationId xmlns:p14="http://schemas.microsoft.com/office/powerpoint/2010/main" val="236873816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7B8E-97D7-4BFC-B3DA-87678489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TestExpBackOff</a:t>
            </a:r>
            <a:r>
              <a:rPr lang="en-US" dirty="0"/>
              <a:t>*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BFA5C99-B0AC-4F83-954E-A249A6124349}"/>
              </a:ext>
            </a:extLst>
          </p:cNvPr>
          <p:cNvSpPr txBox="1">
            <a:spLocks/>
          </p:cNvSpPr>
          <p:nvPr/>
        </p:nvSpPr>
        <p:spPr>
          <a:xfrm>
            <a:off x="822960" y="19229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70000" lnSpcReduction="20000"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dirty="0" err="1"/>
              <a:t>TestExpBackOff</a:t>
            </a:r>
            <a:r>
              <a:rPr lang="en-US" dirty="0"/>
              <a:t>* test that the number of messages sent due to exponential back-off falls within a reasonable range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We sniff messages sent through </a:t>
            </a:r>
            <a:r>
              <a:rPr lang="en-US" sz="4000" kern="0" dirty="0" err="1"/>
              <a:t>lspnet</a:t>
            </a:r>
            <a:endParaRPr lang="en-US" sz="4000" kern="0" dirty="0"/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Up to 10 clients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Up to 15 messages</a:t>
            </a:r>
          </a:p>
        </p:txBody>
      </p:sp>
    </p:spTree>
    <p:extLst>
      <p:ext uri="{BB962C8B-B14F-4D97-AF65-F5344CB8AC3E}">
        <p14:creationId xmlns:p14="http://schemas.microsoft.com/office/powerpoint/2010/main" val="415422618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7B8E-97D7-4BFC-B3DA-87678489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TestServerSlowStart</a:t>
            </a:r>
            <a:r>
              <a:rPr lang="en-US" dirty="0"/>
              <a:t>*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BFA5C99-B0AC-4F83-954E-A249A6124349}"/>
              </a:ext>
            </a:extLst>
          </p:cNvPr>
          <p:cNvSpPr txBox="1">
            <a:spLocks/>
          </p:cNvSpPr>
          <p:nvPr/>
        </p:nvSpPr>
        <p:spPr>
          <a:xfrm>
            <a:off x="822960" y="19229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62500" lnSpcReduction="20000"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dirty="0" err="1"/>
              <a:t>TestServerSlowStart</a:t>
            </a:r>
            <a:r>
              <a:rPr lang="en-US" dirty="0"/>
              <a:t>* test that a client is able to connect to a slow-starting server</a:t>
            </a:r>
          </a:p>
          <a:p>
            <a:pPr marL="810079" lvl="2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dirty="0"/>
              <a:t>if the server starts a few epochs later than a client, the presence of epoch events should ensure that the connection is eventually established</a:t>
            </a:r>
            <a:endParaRPr lang="en-US" sz="4000" kern="0" dirty="0"/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Up to 3 clients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Timeout after 5 epochs</a:t>
            </a:r>
          </a:p>
        </p:txBody>
      </p:sp>
    </p:spTree>
    <p:extLst>
      <p:ext uri="{BB962C8B-B14F-4D97-AF65-F5344CB8AC3E}">
        <p14:creationId xmlns:p14="http://schemas.microsoft.com/office/powerpoint/2010/main" val="282799940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B7B8E-97D7-4BFC-B3DA-87678489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/>
              <a:t>TestServerClose</a:t>
            </a:r>
            <a:r>
              <a:rPr lang="en-US" sz="4000" dirty="0"/>
              <a:t>* </a:t>
            </a:r>
            <a:r>
              <a:rPr lang="en-US" sz="4000" dirty="0" err="1"/>
              <a:t>TestServerCloseConns</a:t>
            </a:r>
            <a:r>
              <a:rPr lang="en-US" sz="4000" dirty="0"/>
              <a:t>*</a:t>
            </a:r>
            <a:br>
              <a:rPr lang="en-US" sz="4000" dirty="0"/>
            </a:br>
            <a:r>
              <a:rPr lang="en-US" sz="4000" dirty="0" err="1"/>
              <a:t>TestClientClose</a:t>
            </a:r>
            <a:r>
              <a:rPr lang="en-US" sz="4000" dirty="0"/>
              <a:t>*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BFA5C99-B0AC-4F83-954E-A249A6124349}"/>
              </a:ext>
            </a:extLst>
          </p:cNvPr>
          <p:cNvSpPr txBox="1">
            <a:spLocks/>
          </p:cNvSpPr>
          <p:nvPr/>
        </p:nvSpPr>
        <p:spPr>
          <a:xfrm>
            <a:off x="822960" y="19229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endParaRPr lang="en-US" sz="4000" kern="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A88E07-4E97-4ACC-A7C5-423E8CB0E440}"/>
              </a:ext>
            </a:extLst>
          </p:cNvPr>
          <p:cNvSpPr txBox="1">
            <a:spLocks/>
          </p:cNvSpPr>
          <p:nvPr/>
        </p:nvSpPr>
        <p:spPr>
          <a:xfrm>
            <a:off x="975360" y="2075365"/>
            <a:ext cx="7153575" cy="40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55000" lnSpcReduction="20000"/>
          </a:bodyPr>
          <a:lstStyle>
            <a:lvl1pPr marL="91432" marR="0" indent="-9143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 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405963" marR="0" indent="-204810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653505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836371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1019237" marR="0" indent="-269487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Char char="◦"/>
              <a:tabLst/>
              <a:defRPr sz="1969" b="0" i="0" u="none" strike="noStrike" cap="none" spc="0" baseline="0">
                <a:ln>
                  <a:noFill/>
                </a:ln>
                <a:solidFill>
                  <a:srgbClr val="40404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128037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1480360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1680345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1880329" marR="0" indent="-409042" algn="l" defTabSz="914329" rtl="0" latinLnBrk="0">
              <a:lnSpc>
                <a:spcPct val="90000"/>
              </a:lnSpc>
              <a:spcBef>
                <a:spcPts val="1195"/>
              </a:spcBef>
              <a:spcAft>
                <a:spcPts val="0"/>
              </a:spcAft>
              <a:buClrTx/>
              <a:buSzPct val="100000"/>
              <a:buFontTx/>
              <a:buChar char="◦"/>
              <a:tabLst/>
              <a:defRPr sz="2391" b="0" i="0" u="none" strike="noStrike" cap="all" spc="200" baseline="0">
                <a:ln>
                  <a:noFill/>
                </a:ln>
                <a:solidFill>
                  <a:srgbClr val="344068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dirty="0"/>
              <a:t>Check that the client/server Close methods work correctly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dirty="0"/>
              <a:t>Pending messages should be returned by Read and pending messages should be written and acknowledged by the other side before Close returns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dirty="0" err="1"/>
              <a:t>CloseConn</a:t>
            </a:r>
            <a:r>
              <a:rPr lang="en-US" dirty="0"/>
              <a:t> should return immediately without blocking</a:t>
            </a:r>
          </a:p>
          <a:p>
            <a:pPr marL="562537" lvl="1" indent="-241087">
              <a:lnSpc>
                <a:spcPct val="150000"/>
              </a:lnSpc>
              <a:spcBef>
                <a:spcPts val="352"/>
              </a:spcBef>
              <a:buFont typeface="Arial"/>
              <a:buChar char="•"/>
              <a:defRPr sz="4000"/>
            </a:pPr>
            <a:r>
              <a:rPr lang="en-US" sz="4000" kern="0" dirty="0"/>
              <a:t>Check that no extra messages are received on the client/server</a:t>
            </a:r>
          </a:p>
        </p:txBody>
      </p:sp>
    </p:spTree>
    <p:extLst>
      <p:ext uri="{BB962C8B-B14F-4D97-AF65-F5344CB8AC3E}">
        <p14:creationId xmlns:p14="http://schemas.microsoft.com/office/powerpoint/2010/main" val="255942607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00FF"/>
      </a:hlink>
      <a:folHlink>
        <a:srgbClr val="FF00FF"/>
      </a:folHlink>
    </a:clrScheme>
    <a:fontScheme name="Retrospec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</TotalTime>
  <Words>911</Words>
  <Application>Microsoft Office PowerPoint</Application>
  <PresentationFormat>On-screen Show (4:3)</PresentationFormat>
  <Paragraphs>142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Helvetica</vt:lpstr>
      <vt:lpstr>Trebuchet MS</vt:lpstr>
      <vt:lpstr>Retrospect</vt:lpstr>
      <vt:lpstr>P1 : Distributed Bitcoin Miner</vt:lpstr>
      <vt:lpstr>Overview</vt:lpstr>
      <vt:lpstr>P1 Post-checkpoint Unit Tests</vt:lpstr>
      <vt:lpstr>TestSendReceive*</vt:lpstr>
      <vt:lpstr>TestRobust*</vt:lpstr>
      <vt:lpstr>TestWindow*</vt:lpstr>
      <vt:lpstr>TestExpBackOff*</vt:lpstr>
      <vt:lpstr>TestServerSlowStart*</vt:lpstr>
      <vt:lpstr>TestServerClose* TestServerCloseConns* TestClientClose*</vt:lpstr>
      <vt:lpstr>TestServerFastClose*</vt:lpstr>
      <vt:lpstr>TestServerFastClose* (Cont.)</vt:lpstr>
      <vt:lpstr>TestServerToClient* TestClientToServer* TestRoundTrip*</vt:lpstr>
      <vt:lpstr>TestVariableLengthMsgServer TestVariableLengthMsgClient</vt:lpstr>
      <vt:lpstr>TestCorruptedMsgServer TestCorruptedMsgClient</vt:lpstr>
      <vt:lpstr>P1 Part B</vt:lpstr>
      <vt:lpstr>Mining</vt:lpstr>
      <vt:lpstr>Architecture</vt:lpstr>
      <vt:lpstr>Architecture</vt:lpstr>
      <vt:lpstr>Architecture</vt:lpstr>
      <vt:lpstr>Handling Failures</vt:lpstr>
      <vt:lpstr>Questions I know you will 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P1 : Distributed Bitcoin Miner</dc:title>
  <dc:creator>Freddie Feng</dc:creator>
  <cp:lastModifiedBy>Freddie Feng</cp:lastModifiedBy>
  <cp:revision>99</cp:revision>
  <dcterms:created xsi:type="dcterms:W3CDTF">2018-09-28T18:16:38Z</dcterms:created>
  <dcterms:modified xsi:type="dcterms:W3CDTF">2018-10-04T00:17:27Z</dcterms:modified>
</cp:coreProperties>
</file>