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0"/>
  </p:notesMasterIdLst>
  <p:handoutMasterIdLst>
    <p:handoutMasterId r:id="rId51"/>
  </p:handoutMasterIdLst>
  <p:sldIdLst>
    <p:sldId id="401" r:id="rId2"/>
    <p:sldId id="576" r:id="rId3"/>
    <p:sldId id="633" r:id="rId4"/>
    <p:sldId id="402" r:id="rId5"/>
    <p:sldId id="581" r:id="rId6"/>
    <p:sldId id="626" r:id="rId7"/>
    <p:sldId id="582" r:id="rId8"/>
    <p:sldId id="583" r:id="rId9"/>
    <p:sldId id="584" r:id="rId10"/>
    <p:sldId id="585" r:id="rId11"/>
    <p:sldId id="587" r:id="rId12"/>
    <p:sldId id="629" r:id="rId13"/>
    <p:sldId id="627" r:id="rId14"/>
    <p:sldId id="588" r:id="rId15"/>
    <p:sldId id="628" r:id="rId16"/>
    <p:sldId id="592" r:id="rId17"/>
    <p:sldId id="590" r:id="rId18"/>
    <p:sldId id="591" r:id="rId19"/>
    <p:sldId id="594" r:id="rId20"/>
    <p:sldId id="634" r:id="rId21"/>
    <p:sldId id="635" r:id="rId22"/>
    <p:sldId id="630" r:id="rId23"/>
    <p:sldId id="595" r:id="rId24"/>
    <p:sldId id="596" r:id="rId25"/>
    <p:sldId id="597" r:id="rId26"/>
    <p:sldId id="598" r:id="rId27"/>
    <p:sldId id="631" r:id="rId28"/>
    <p:sldId id="632" r:id="rId29"/>
    <p:sldId id="599" r:id="rId30"/>
    <p:sldId id="601" r:id="rId31"/>
    <p:sldId id="602" r:id="rId32"/>
    <p:sldId id="603" r:id="rId33"/>
    <p:sldId id="613" r:id="rId34"/>
    <p:sldId id="614" r:id="rId35"/>
    <p:sldId id="615" r:id="rId36"/>
    <p:sldId id="616" r:id="rId37"/>
    <p:sldId id="617" r:id="rId38"/>
    <p:sldId id="618" r:id="rId39"/>
    <p:sldId id="619" r:id="rId40"/>
    <p:sldId id="620" r:id="rId41"/>
    <p:sldId id="622" r:id="rId42"/>
    <p:sldId id="623" r:id="rId43"/>
    <p:sldId id="624" r:id="rId44"/>
    <p:sldId id="625" r:id="rId45"/>
    <p:sldId id="604" r:id="rId46"/>
    <p:sldId id="605" r:id="rId47"/>
    <p:sldId id="608" r:id="rId48"/>
    <p:sldId id="586" r:id="rId49"/>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A8"/>
    <a:srgbClr val="FF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p:restoredTop sz="80239"/>
  </p:normalViewPr>
  <p:slideViewPr>
    <p:cSldViewPr>
      <p:cViewPr varScale="1">
        <p:scale>
          <a:sx n="118" d="100"/>
          <a:sy n="118" d="100"/>
        </p:scale>
        <p:origin x="200" y="20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2E512243-2663-449A-9A59-856109127518}"/>
              </a:ext>
            </a:extLst>
          </p:cNvPr>
          <p:cNvSpPr>
            <a:spLocks noGrp="1" noChangeArrowheads="1"/>
          </p:cNvSpPr>
          <p:nvPr>
            <p:ph type="hdr" sz="quarter"/>
          </p:nvPr>
        </p:nvSpPr>
        <p:spPr bwMode="auto">
          <a:xfrm>
            <a:off x="0" y="0"/>
            <a:ext cx="4200525" cy="347663"/>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51555" name="Rectangle 3">
            <a:extLst>
              <a:ext uri="{FF2B5EF4-FFF2-40B4-BE49-F238E27FC236}">
                <a16:creationId xmlns:a16="http://schemas.microsoft.com/office/drawing/2014/main" id="{3273E682-540C-43C4-8BD4-3DF6C7DC37CF}"/>
              </a:ext>
            </a:extLst>
          </p:cNvPr>
          <p:cNvSpPr>
            <a:spLocks noGrp="1" noChangeArrowheads="1"/>
          </p:cNvSpPr>
          <p:nvPr>
            <p:ph type="dt" sz="quarter" idx="1"/>
          </p:nvPr>
        </p:nvSpPr>
        <p:spPr bwMode="auto">
          <a:xfrm>
            <a:off x="5400675" y="0"/>
            <a:ext cx="4200525" cy="347663"/>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0151BDC5-5C38-41BD-A497-EC957F42E95B}" type="datetimeFigureOut">
              <a:rPr lang="en-US" altLang="en-US"/>
              <a:pPr>
                <a:defRPr/>
              </a:pPr>
              <a:t>10/2/18</a:t>
            </a:fld>
            <a:endParaRPr lang="en-US" altLang="en-US"/>
          </a:p>
        </p:txBody>
      </p:sp>
      <p:sp>
        <p:nvSpPr>
          <p:cNvPr id="151556" name="Rectangle 4">
            <a:extLst>
              <a:ext uri="{FF2B5EF4-FFF2-40B4-BE49-F238E27FC236}">
                <a16:creationId xmlns:a16="http://schemas.microsoft.com/office/drawing/2014/main" id="{FF108AA9-3D73-4999-86E8-F460094D742E}"/>
              </a:ext>
            </a:extLst>
          </p:cNvPr>
          <p:cNvSpPr>
            <a:spLocks noGrp="1" noChangeArrowheads="1"/>
          </p:cNvSpPr>
          <p:nvPr>
            <p:ph type="ftr" sz="quarter" idx="2"/>
          </p:nvPr>
        </p:nvSpPr>
        <p:spPr bwMode="auto">
          <a:xfrm>
            <a:off x="0" y="6967538"/>
            <a:ext cx="4200525" cy="347662"/>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51557" name="Rectangle 5">
            <a:extLst>
              <a:ext uri="{FF2B5EF4-FFF2-40B4-BE49-F238E27FC236}">
                <a16:creationId xmlns:a16="http://schemas.microsoft.com/office/drawing/2014/main" id="{FB0DFCC5-9340-4087-BBA3-F193E4286F75}"/>
              </a:ext>
            </a:extLst>
          </p:cNvPr>
          <p:cNvSpPr>
            <a:spLocks noGrp="1" noChangeArrowheads="1"/>
          </p:cNvSpPr>
          <p:nvPr>
            <p:ph type="sldNum" sz="quarter" idx="3"/>
          </p:nvPr>
        </p:nvSpPr>
        <p:spPr bwMode="auto">
          <a:xfrm>
            <a:off x="5400675" y="6967538"/>
            <a:ext cx="4200525" cy="347662"/>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78D9D965-6CEF-4BD8-B064-77F6CD6C2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0362A3E-EB61-43B6-BCD5-65C44995E4D6}"/>
              </a:ext>
            </a:extLst>
          </p:cNvPr>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243" name="Rectangle 3">
            <a:extLst>
              <a:ext uri="{FF2B5EF4-FFF2-40B4-BE49-F238E27FC236}">
                <a16:creationId xmlns:a16="http://schemas.microsoft.com/office/drawing/2014/main" id="{9F7A3C09-9798-4FC0-9877-3015B34F43B2}"/>
              </a:ext>
            </a:extLst>
          </p:cNvPr>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645D5847-FA5C-4341-BF8F-DE62AFD87BB2}"/>
              </a:ext>
            </a:extLst>
          </p:cNvPr>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D9A29219-2393-4782-8018-2099C8294706}"/>
              </a:ext>
            </a:extLst>
          </p:cNvPr>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8594AAA0-025D-4A26-9F74-1BA4CF1A3F60}"/>
              </a:ext>
            </a:extLst>
          </p:cNvPr>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247" name="Rectangle 7">
            <a:extLst>
              <a:ext uri="{FF2B5EF4-FFF2-40B4-BE49-F238E27FC236}">
                <a16:creationId xmlns:a16="http://schemas.microsoft.com/office/drawing/2014/main" id="{44221D42-68D8-4984-9F58-B735E7ECFCEC}"/>
              </a:ext>
            </a:extLst>
          </p:cNvPr>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F29456CC-28A6-4E3E-B741-AF3101225D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Copy-on-writ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wikipedia.org/wiki/In-pla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ndex.php?title=Algorithms_for_Recovery_and_Isolation_Exploiting_Semantics&amp;action=edit&amp;section=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CB921746-74DA-41E5-8904-AC816F9CB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21665AC-DBAF-477D-96D6-E2AC39195733}" type="slidenum">
              <a:rPr lang="en-US" altLang="en-US" sz="1100" smtClean="0">
                <a:latin typeface="Times New Roman" panose="02020603050405020304" pitchFamily="18" charset="0"/>
              </a:rPr>
              <a:pPr>
                <a:spcBef>
                  <a:spcPct val="0"/>
                </a:spcBef>
              </a:pPr>
              <a:t>1</a:t>
            </a:fld>
            <a:endParaRPr lang="en-US" altLang="en-US" sz="1100">
              <a:latin typeface="Times New Roman" panose="02020603050405020304" pitchFamily="18" charset="0"/>
            </a:endParaRPr>
          </a:p>
        </p:txBody>
      </p:sp>
      <p:sp>
        <p:nvSpPr>
          <p:cNvPr id="16386" name="Rectangle 2">
            <a:extLst>
              <a:ext uri="{FF2B5EF4-FFF2-40B4-BE49-F238E27FC236}">
                <a16:creationId xmlns:a16="http://schemas.microsoft.com/office/drawing/2014/main" id="{8FC2F6D6-8F87-44B0-87E2-1866CB668A0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C4BFC2A-4305-4EEA-AC3F-F00D57700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26671C63-338D-49EC-AFAB-7D540620E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011737-DAA0-473A-8DE3-6680FC69CAFA}" type="slidenum">
              <a:rPr lang="he-IL"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33794" name="Rectangle 2">
            <a:extLst>
              <a:ext uri="{FF2B5EF4-FFF2-40B4-BE49-F238E27FC236}">
                <a16:creationId xmlns:a16="http://schemas.microsoft.com/office/drawing/2014/main" id="{D9D8F4D3-4010-4D66-9009-04E8C799A946}"/>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305185D-8F9D-43ED-BF88-CFAA6A01C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Backward error Recovery Example: Packet retransmission in case of a lost packet. (earlier state was when the lost packet was just about to be sent)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Forward error recovery is for example Erasure correction. (n,k) erasure code means k source packets are encoded in n encoded packets such that any set of k packets can be used to reconstruct the original k packets. Typically k = 16,32 while   &lt;k&lt;n&lt;=2k.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 Backward Error recovery is more common.  Forward Recovery requires that you know (and plan for) all failures apriori, which is often hard. </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35A60EF-1C50-4EAB-9375-4438C510F918}"/>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9ED04EA9-7D73-4D61-BADE-93315C7920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Userful References: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https://en.wikipedia.org/wiki/Algorithms_for_Recovery_and_Isolation_Exploiting_Semantics</a:t>
            </a:r>
          </a:p>
          <a:p>
            <a:r>
              <a:rPr lang="en-US" altLang="en-US">
                <a:latin typeface="Arial" panose="020B0604020202020204" pitchFamily="34" charset="0"/>
                <a:ea typeface="ＭＳ Ｐゴシック" panose="020B0600070205080204" pitchFamily="34" charset="-128"/>
              </a:rPr>
              <a:t>https://en.wikipedia.org/wiki/Write-ahead_logging</a:t>
            </a:r>
          </a:p>
          <a:p>
            <a:r>
              <a:rPr lang="en-US" altLang="en-US">
                <a:latin typeface="Arial" panose="020B0604020202020204" pitchFamily="34" charset="0"/>
                <a:ea typeface="ＭＳ Ｐゴシック" panose="020B0600070205080204" pitchFamily="34" charset="-128"/>
              </a:rPr>
              <a:t>https://en.wikipedia.org/wiki/Shadow_paging</a:t>
            </a:r>
          </a:p>
        </p:txBody>
      </p:sp>
      <p:sp>
        <p:nvSpPr>
          <p:cNvPr id="19459" name="Slide Number Placeholder 3">
            <a:extLst>
              <a:ext uri="{FF2B5EF4-FFF2-40B4-BE49-F238E27FC236}">
                <a16:creationId xmlns:a16="http://schemas.microsoft.com/office/drawing/2014/main" id="{35835E69-5A77-4F3A-A1B3-91D2CFD5F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2533AE-1735-40B4-A247-26EC7EDE5846}" type="slidenum">
              <a:rPr lang="en-US" altLang="en-US" sz="1200" smtClean="0"/>
              <a:pPr/>
              <a:t>12</a:t>
            </a:fld>
            <a:endParaRPr lang="en-US" altLang="en-US" sz="1200"/>
          </a:p>
        </p:txBody>
      </p:sp>
    </p:spTree>
    <p:extLst>
      <p:ext uri="{BB962C8B-B14F-4D97-AF65-F5344CB8AC3E}">
        <p14:creationId xmlns:p14="http://schemas.microsoft.com/office/powerpoint/2010/main" val="48678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26671C63-338D-49EC-AFAB-7D540620E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011737-DAA0-473A-8DE3-6680FC69CAFA}" type="slidenum">
              <a:rPr lang="he-IL"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3794" name="Rectangle 2">
            <a:extLst>
              <a:ext uri="{FF2B5EF4-FFF2-40B4-BE49-F238E27FC236}">
                <a16:creationId xmlns:a16="http://schemas.microsoft.com/office/drawing/2014/main" id="{D9D8F4D3-4010-4D66-9009-04E8C799A946}"/>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305185D-8F9D-43ED-BF88-CFAA6A01C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Backward error Recovery Example: Packet retransmission in case of a lost packet. (earlier state was when the lost packet was just about to be sent)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Forward error recovery is for example Erasure correction. (n,k) erasure code means k source packets are encoded in n encoded packets such that any set of k packets can be used to reconstruct the original k packets. Typically k = 16,32 while   &lt;k&lt;n&lt;=2k.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 Backward Error recovery is more common.  Forward Recovery requires that you know (and plan for) all failures apriori, which is often hard. </a:t>
            </a: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398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F0945C9-53B3-471F-A7B6-AE5F87BC1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322D4D6-0390-4B08-A8A1-7BA66F95B6F2}" type="slidenum">
              <a:rPr lang="he-IL"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5842" name="Rectangle 2">
            <a:extLst>
              <a:ext uri="{FF2B5EF4-FFF2-40B4-BE49-F238E27FC236}">
                <a16:creationId xmlns:a16="http://schemas.microsoft.com/office/drawing/2014/main" id="{A8AED8B4-1A6C-487A-8B00-82ED172144A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B4BD112A-1240-4D61-BC52-79B92920E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 practice Backward recovery is used more often.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Also, in practive the combination of having fewer checkpoints and having message logging is better than having many checkpoints. </a:t>
            </a:r>
          </a:p>
          <a:p>
            <a:pPr eaLnBrk="1" hangingPunct="1"/>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5EAD4F16-60D7-4E02-8AC5-F544A155C6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6F6870A-BA2B-4574-952F-AF87829CFA52}" type="slidenum">
              <a:rPr lang="he-IL"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44034" name="Rectangle 2">
            <a:extLst>
              <a:ext uri="{FF2B5EF4-FFF2-40B4-BE49-F238E27FC236}">
                <a16:creationId xmlns:a16="http://schemas.microsoft.com/office/drawing/2014/main" id="{18B2520B-3679-4D3C-A16A-DA0FAE0CF525}"/>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247C626-EF76-45AE-90F6-380A2DC8F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For any of these schemes to really work, we need this concept of a stable or duable storage. In this example, you have two disks that form a form of durable stoarage where the contents of disk-1 are mirrored to disk-2. (RAID-1).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(b) There was a crash that happened when the data was written to disk1 but before disk2. </a:t>
            </a:r>
          </a:p>
          <a:p>
            <a:pPr eaLnBrk="1" hangingPunct="1"/>
            <a:r>
              <a:rPr lang="en-US" altLang="en-US">
                <a:latin typeface="Times New Roman" panose="02020603050405020304" pitchFamily="18" charset="0"/>
                <a:ea typeface="ＭＳ Ｐゴシック" panose="020B0600070205080204" pitchFamily="34" charset="-128"/>
              </a:rPr>
              <a:t>(c) Some bit rot happened where “d” had a bad checksum, again you can recover.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DC990598-6701-4695-A3FA-0219667F7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95ED68-2830-45DD-9757-EE94C15A1859}" type="slidenum">
              <a:rPr lang="he-IL"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37890" name="Rectangle 2">
            <a:extLst>
              <a:ext uri="{FF2B5EF4-FFF2-40B4-BE49-F238E27FC236}">
                <a16:creationId xmlns:a16="http://schemas.microsoft.com/office/drawing/2014/main" id="{4A670C48-9E8D-4963-B48E-B25A24D8ADC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C709FC2-B226-4D4C-ACC9-8956BAA38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Recovery in distributed systems is complicated by the fact that processes need to cooperate in identifying a consistent state from where to recover.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In backward recovery, each process will save its state from time to time to local durable storage. </a:t>
            </a:r>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95C0D78-15A3-429E-B918-E6F69676E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580896-7E94-448D-98A1-316A72F1C37C}" type="slidenum">
              <a:rPr lang="he-IL"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39938" name="Rectangle 2">
            <a:extLst>
              <a:ext uri="{FF2B5EF4-FFF2-40B4-BE49-F238E27FC236}">
                <a16:creationId xmlns:a16="http://schemas.microsoft.com/office/drawing/2014/main" id="{DB7D615B-3588-4D5D-8EB0-C87C6EEDD7BC}"/>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2A0A18AF-CEBA-4797-9AF5-FCF406A013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Same problem continues. You Roll back P2 to the previous checkpoint, but then P1 shows m’ received in its checkpoint, but P2 checkpoint does not show it as sent. Then you have to Roll back P1 to its previous checkpoint, </a:t>
            </a:r>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79939855-1FDB-408B-8CCB-AEECFFEC6D12}"/>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0AEB73E7-A6C8-476E-A11A-F5825A268F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Advantage: all processes synchronously write their checkpoints to stable storage, so saved state is automatically globally consistent. Cascaded rollbacks are avoided. </a:t>
            </a:r>
          </a:p>
        </p:txBody>
      </p:sp>
      <p:sp>
        <p:nvSpPr>
          <p:cNvPr id="41987" name="Slide Number Placeholder 3">
            <a:extLst>
              <a:ext uri="{FF2B5EF4-FFF2-40B4-BE49-F238E27FC236}">
                <a16:creationId xmlns:a16="http://schemas.microsoft.com/office/drawing/2014/main" id="{78C51050-C409-44EF-BECC-0C81FD6EA2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0453EB-8280-4D69-A96E-B8CDA33D6488}" type="slidenum">
              <a:rPr lang="en-US" altLang="en-US" sz="1200" smtClean="0"/>
              <a:pPr/>
              <a:t>19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35A60EF-1C50-4EAB-9375-4438C510F918}"/>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9ED04EA9-7D73-4D61-BADE-93315C7920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Userful References: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https://en.wikipedia.org/wiki/Algorithms_for_Recovery_and_Isolation_Exploiting_Semantics</a:t>
            </a:r>
          </a:p>
          <a:p>
            <a:r>
              <a:rPr lang="en-US" altLang="en-US">
                <a:latin typeface="Arial" panose="020B0604020202020204" pitchFamily="34" charset="0"/>
                <a:ea typeface="ＭＳ Ｐゴシック" panose="020B0600070205080204" pitchFamily="34" charset="-128"/>
              </a:rPr>
              <a:t>https://en.wikipedia.org/wiki/Write-ahead_logging</a:t>
            </a:r>
          </a:p>
          <a:p>
            <a:r>
              <a:rPr lang="en-US" altLang="en-US">
                <a:latin typeface="Arial" panose="020B0604020202020204" pitchFamily="34" charset="0"/>
                <a:ea typeface="ＭＳ Ｐゴシック" panose="020B0600070205080204" pitchFamily="34" charset="-128"/>
              </a:rPr>
              <a:t>https://en.wikipedia.org/wiki/Shadow_paging</a:t>
            </a:r>
          </a:p>
        </p:txBody>
      </p:sp>
      <p:sp>
        <p:nvSpPr>
          <p:cNvPr id="19459" name="Slide Number Placeholder 3">
            <a:extLst>
              <a:ext uri="{FF2B5EF4-FFF2-40B4-BE49-F238E27FC236}">
                <a16:creationId xmlns:a16="http://schemas.microsoft.com/office/drawing/2014/main" id="{35835E69-5A77-4F3A-A1B3-91D2CFD5F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2533AE-1735-40B4-A247-26EC7EDE5846}" type="slidenum">
              <a:rPr lang="en-US" altLang="en-US" sz="1200" smtClean="0"/>
              <a:pPr/>
              <a:t>22</a:t>
            </a:fld>
            <a:endParaRPr lang="en-US" altLang="en-US" sz="1200"/>
          </a:p>
        </p:txBody>
      </p:sp>
    </p:spTree>
    <p:extLst>
      <p:ext uri="{BB962C8B-B14F-4D97-AF65-F5344CB8AC3E}">
        <p14:creationId xmlns:p14="http://schemas.microsoft.com/office/powerpoint/2010/main" val="125314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B0E3DAC8-D1EF-4CB0-8EA2-49D260408E8D}"/>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B592ABDB-F165-4F19-9882-CAC8AE9A2B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Buffers, which are often volatile (again, optimizations for </a:t>
            </a:r>
            <a:r>
              <a:rPr lang="en-US" altLang="en-US" dirty="0" err="1">
                <a:latin typeface="Arial" panose="020B0604020202020204" pitchFamily="34" charset="0"/>
                <a:ea typeface="ＭＳ Ｐゴシック" panose="020B0600070205080204" pitchFamily="34" charset="-128"/>
              </a:rPr>
              <a:t>performa</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err="1">
                <a:latin typeface="Arial" panose="020B0604020202020204" pitchFamily="34" charset="0"/>
                <a:ea typeface="ＭＳ Ｐゴシック" panose="020B0600070205080204" pitchFamily="34" charset="-128"/>
              </a:rPr>
              <a:t>Userful</a:t>
            </a:r>
            <a:r>
              <a:rPr lang="en-US" altLang="en-US" dirty="0">
                <a:latin typeface="Arial" panose="020B0604020202020204" pitchFamily="34" charset="0"/>
                <a:ea typeface="ＭＳ Ｐゴシック" panose="020B0600070205080204" pitchFamily="34" charset="-128"/>
              </a:rPr>
              <a:t> References: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en.wikipedia.org</a:t>
            </a:r>
            <a:r>
              <a:rPr lang="en-US" altLang="en-US" dirty="0">
                <a:latin typeface="Arial" panose="020B0604020202020204" pitchFamily="34" charset="0"/>
                <a:ea typeface="ＭＳ Ｐゴシック" panose="020B0600070205080204" pitchFamily="34" charset="-128"/>
              </a:rPr>
              <a:t>/wiki/</a:t>
            </a:r>
            <a:r>
              <a:rPr lang="en-US" altLang="en-US" dirty="0" err="1">
                <a:latin typeface="Arial" panose="020B0604020202020204" pitchFamily="34" charset="0"/>
                <a:ea typeface="ＭＳ Ｐゴシック" panose="020B0600070205080204" pitchFamily="34" charset="-128"/>
              </a:rPr>
              <a:t>Algorithms_for_Recovery_and_Isolation_Exploiting_Semantics</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en.wikipedia.org</a:t>
            </a:r>
            <a:r>
              <a:rPr lang="en-US" altLang="en-US" dirty="0">
                <a:latin typeface="Arial" panose="020B0604020202020204" pitchFamily="34" charset="0"/>
                <a:ea typeface="ＭＳ Ｐゴシック" panose="020B0600070205080204" pitchFamily="34" charset="-128"/>
              </a:rPr>
              <a:t>/wiki/Write-</a:t>
            </a:r>
            <a:r>
              <a:rPr lang="en-US" altLang="en-US" dirty="0" err="1">
                <a:latin typeface="Arial" panose="020B0604020202020204" pitchFamily="34" charset="0"/>
                <a:ea typeface="ＭＳ Ｐゴシック" panose="020B0600070205080204" pitchFamily="34" charset="-128"/>
              </a:rPr>
              <a:t>ahead_logging</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en.wikipedia.org</a:t>
            </a:r>
            <a:r>
              <a:rPr lang="en-US" altLang="en-US" dirty="0">
                <a:latin typeface="Arial" panose="020B0604020202020204" pitchFamily="34" charset="0"/>
                <a:ea typeface="ＭＳ Ｐゴシック" panose="020B0600070205080204" pitchFamily="34" charset="-128"/>
              </a:rPr>
              <a:t>/wiki/</a:t>
            </a:r>
            <a:r>
              <a:rPr lang="en-US" altLang="en-US" dirty="0" err="1">
                <a:latin typeface="Arial" panose="020B0604020202020204" pitchFamily="34" charset="0"/>
                <a:ea typeface="ＭＳ Ｐゴシック" panose="020B0600070205080204" pitchFamily="34" charset="-128"/>
              </a:rPr>
              <a:t>Shadow_paging</a:t>
            </a:r>
            <a:endParaRPr lang="en-US" altLang="en-US" dirty="0">
              <a:latin typeface="Arial" panose="020B0604020202020204" pitchFamily="34"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A4745B0D-724D-4EA3-A28D-2D6D873392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4979F2-5234-417D-A4FC-6C6D0316FBF1}" type="slidenum">
              <a:rPr lang="en-US" altLang="en-US" sz="1200" smtClean="0"/>
              <a:pPr/>
              <a:t>24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9456CC-28A6-4E3E-B741-AF3101225D31}" type="slidenum">
              <a:rPr lang="en-US" altLang="en-US" smtClean="0"/>
              <a:pPr>
                <a:defRPr/>
              </a:pPr>
              <a:t>3</a:t>
            </a:fld>
            <a:endParaRPr lang="en-US" altLang="en-US"/>
          </a:p>
        </p:txBody>
      </p:sp>
    </p:spTree>
    <p:extLst>
      <p:ext uri="{BB962C8B-B14F-4D97-AF65-F5344CB8AC3E}">
        <p14:creationId xmlns:p14="http://schemas.microsoft.com/office/powerpoint/2010/main" val="1292414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FDE97EEB-17BC-4CBD-B6F3-72410FD14B58}"/>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65BF3121-E919-4B68-8266-8D10396CFE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Shadow paging is a </a:t>
            </a:r>
            <a:r>
              <a:rPr lang="en-US" altLang="en-US">
                <a:latin typeface="Arial" panose="020B0604020202020204" pitchFamily="34" charset="0"/>
                <a:ea typeface="ＭＳ Ｐゴシック" panose="020B0600070205080204" pitchFamily="34" charset="-128"/>
                <a:hlinkClick r:id="rId3" tooltip="Copy-on-write"/>
              </a:rPr>
              <a:t>copy-on-write</a:t>
            </a:r>
            <a:r>
              <a:rPr lang="en-US" altLang="en-US">
                <a:latin typeface="Arial" panose="020B0604020202020204" pitchFamily="34" charset="0"/>
                <a:ea typeface="ＭＳ Ｐゴシック" panose="020B0600070205080204" pitchFamily="34" charset="-128"/>
              </a:rPr>
              <a:t> technique for avoiding </a:t>
            </a:r>
            <a:r>
              <a:rPr lang="en-US" altLang="en-US">
                <a:latin typeface="Arial" panose="020B0604020202020204" pitchFamily="34" charset="0"/>
                <a:ea typeface="ＭＳ Ｐゴシック" panose="020B0600070205080204" pitchFamily="34" charset="-128"/>
                <a:hlinkClick r:id="rId4" tooltip="In-place"/>
              </a:rPr>
              <a:t>in-place</a:t>
            </a:r>
            <a:r>
              <a:rPr lang="en-US" altLang="en-US">
                <a:latin typeface="Arial" panose="020B0604020202020204" pitchFamily="34" charset="0"/>
                <a:ea typeface="ＭＳ Ｐゴシック" panose="020B0600070205080204" pitchFamily="34" charset="-128"/>
              </a:rPr>
              <a:t> updates of pages. </a:t>
            </a:r>
          </a:p>
        </p:txBody>
      </p:sp>
      <p:sp>
        <p:nvSpPr>
          <p:cNvPr id="50179" name="Slide Number Placeholder 3">
            <a:extLst>
              <a:ext uri="{FF2B5EF4-FFF2-40B4-BE49-F238E27FC236}">
                <a16:creationId xmlns:a16="http://schemas.microsoft.com/office/drawing/2014/main" id="{58AC6EB8-84D6-4FE0-9E90-30CA9EE59B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2BD7E1-82DB-4AB9-9ACA-79A6F3BCDC09}" type="slidenum">
              <a:rPr lang="en-US" altLang="en-US" sz="1200" smtClean="0"/>
              <a:pPr/>
              <a:t>25</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4538D1D4-7AB3-4664-A503-7D952BFEBCE8}"/>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AA25CB98-54F0-4B6E-8E15-9B46B92CB7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FD41230B-7605-4651-BD4C-B7026E912F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8086C0-EEC0-45D3-8DF4-AF39B3DC43BE}" type="slidenum">
              <a:rPr lang="en-US" altLang="en-US" sz="1200" smtClean="0"/>
              <a:pPr/>
              <a:t>26</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35A60EF-1C50-4EAB-9375-4438C510F918}"/>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9ED04EA9-7D73-4D61-BADE-93315C7920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Userful References: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https://en.wikipedia.org/wiki/Algorithms_for_Recovery_and_Isolation_Exploiting_Semantics</a:t>
            </a:r>
          </a:p>
          <a:p>
            <a:r>
              <a:rPr lang="en-US" altLang="en-US">
                <a:latin typeface="Arial" panose="020B0604020202020204" pitchFamily="34" charset="0"/>
                <a:ea typeface="ＭＳ Ｐゴシック" panose="020B0600070205080204" pitchFamily="34" charset="-128"/>
              </a:rPr>
              <a:t>https://en.wikipedia.org/wiki/Write-ahead_logging</a:t>
            </a:r>
          </a:p>
          <a:p>
            <a:r>
              <a:rPr lang="en-US" altLang="en-US">
                <a:latin typeface="Arial" panose="020B0604020202020204" pitchFamily="34" charset="0"/>
                <a:ea typeface="ＭＳ Ｐゴシック" panose="020B0600070205080204" pitchFamily="34" charset="-128"/>
              </a:rPr>
              <a:t>https://en.wikipedia.org/wiki/Shadow_paging</a:t>
            </a:r>
          </a:p>
        </p:txBody>
      </p:sp>
      <p:sp>
        <p:nvSpPr>
          <p:cNvPr id="19459" name="Slide Number Placeholder 3">
            <a:extLst>
              <a:ext uri="{FF2B5EF4-FFF2-40B4-BE49-F238E27FC236}">
                <a16:creationId xmlns:a16="http://schemas.microsoft.com/office/drawing/2014/main" id="{35835E69-5A77-4F3A-A1B3-91D2CFD5F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2533AE-1735-40B4-A247-26EC7EDE5846}" type="slidenum">
              <a:rPr lang="en-US" altLang="en-US" sz="1200" smtClean="0"/>
              <a:pPr/>
              <a:t>27</a:t>
            </a:fld>
            <a:endParaRPr lang="en-US" altLang="en-US" sz="1200"/>
          </a:p>
        </p:txBody>
      </p:sp>
    </p:spTree>
    <p:extLst>
      <p:ext uri="{BB962C8B-B14F-4D97-AF65-F5344CB8AC3E}">
        <p14:creationId xmlns:p14="http://schemas.microsoft.com/office/powerpoint/2010/main" val="2440646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B5D33566-67F7-4A09-9DF4-A3C87E8AE1A4}"/>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DC23B671-E645-4E3A-88EA-7640C839DF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Database organized as set of fixed size PAGES, each of which may have multiple DB records. Manage storage at page level.</a:t>
            </a:r>
          </a:p>
          <a:p>
            <a:endParaRPr lang="en-US" altLang="en-US">
              <a:latin typeface="Arial" panose="020B0604020202020204" pitchFamily="34" charset="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96FC77B5-7664-4F37-AF7F-EB9FFE01AE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FED366-AAEE-4522-B610-8776F83FD142}" type="slidenum">
              <a:rPr lang="en-US" altLang="en-US" sz="1200" smtClean="0"/>
              <a:pPr/>
              <a:t>28</a:t>
            </a:fld>
            <a:endParaRPr lang="en-US" altLang="en-US" sz="1200"/>
          </a:p>
        </p:txBody>
      </p:sp>
    </p:spTree>
    <p:extLst>
      <p:ext uri="{BB962C8B-B14F-4D97-AF65-F5344CB8AC3E}">
        <p14:creationId xmlns:p14="http://schemas.microsoft.com/office/powerpoint/2010/main" val="991712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B5D33566-67F7-4A09-9DF4-A3C87E8AE1A4}"/>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DC23B671-E645-4E3A-88EA-7640C839DF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Database organized as set of fixed size PAGES, each of which may have multiple DB records. Manage storage at page level.</a:t>
            </a:r>
          </a:p>
          <a:p>
            <a:endParaRPr lang="en-US" altLang="en-US">
              <a:latin typeface="Arial" panose="020B0604020202020204" pitchFamily="34" charset="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96FC77B5-7664-4F37-AF7F-EB9FFE01AE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FED366-AAEE-4522-B610-8776F83FD142}" type="slidenum">
              <a:rPr lang="en-US" altLang="en-US" sz="1200" smtClean="0"/>
              <a:pPr/>
              <a:t>29</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AF0A356-0F1E-4467-B6F7-081D29F70BA9}"/>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76837758-2EF8-4B51-8B73-EDB4DA9558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Reference:  https://en.wikipedia.org/wiki/Algorithms_for_Recovery_and_Isolation_Exploiting_Semantics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Database organized as set of fixed size PAGES, each of which may have multiple DB records. Manage storage at page level.</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dirty page table keeps record of all the pages that have been modified and not yet written back to disc and the first Sequence Number that caused that page to become dirty. The transaction table contains all transactions that are currently running and the Sequence Number of the last log entry they caused.</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 create log records of the form (Sequence Number, Transaction ID, Page ID, Redo, Undo, Previous Sequence Number). The Redo and Undo fields keep information about the changes this log record saves and how to undo them. The Previous Sequence Number is a reference to the previous log record that was created for this transaction. In the case of an aborted transaction, it's possible to traverse the log file in reverse order using the Previous Sequence Numbers, undoing all actions taken within the specific transaction.</a:t>
            </a:r>
          </a:p>
        </p:txBody>
      </p:sp>
      <p:sp>
        <p:nvSpPr>
          <p:cNvPr id="56323" name="Slide Number Placeholder 3">
            <a:extLst>
              <a:ext uri="{FF2B5EF4-FFF2-40B4-BE49-F238E27FC236}">
                <a16:creationId xmlns:a16="http://schemas.microsoft.com/office/drawing/2014/main" id="{7902110F-2F38-40AB-910A-71D7FA5803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BFA4E4-34BF-4064-B45E-105270A9EA2F}" type="slidenum">
              <a:rPr lang="en-US" altLang="en-US" sz="1200" smtClean="0"/>
              <a:pPr/>
              <a:t>30</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85F3FB04-4F6A-4331-B2E5-F439011584D4}"/>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59BB7D62-B951-4066-AE63-652A6F096C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b="1">
                <a:latin typeface="Arial" panose="020B0604020202020204" pitchFamily="34" charset="0"/>
                <a:ea typeface="ＭＳ Ｐゴシック" panose="020B0600070205080204" pitchFamily="34" charset="-128"/>
              </a:rPr>
              <a:t>Commit Transaction: </a:t>
            </a:r>
          </a:p>
          <a:p>
            <a:pPr lvl="1"/>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Make sure log file stored to disk up through commit entry. Don't need to update actual disk pages, since log file gives instructions on how to bring them up to date.</a:t>
            </a:r>
          </a:p>
          <a:p>
            <a:pPr lvl="1"/>
            <a:endParaRPr lang="en-US" altLang="en-US">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Can keep "tail" of log file in memory containing recent entries, but none of them are commits. If the tail gets wiped out (crash), then the partially executed transactions will lost, but can still bring system to reliable state.</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E6739187-2F81-433E-A0CB-BC014DBFB6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8C8338-948C-4C13-8668-C9408435CDB0}" type="slidenum">
              <a:rPr lang="en-US" altLang="en-US" sz="1200" smtClean="0"/>
              <a:pPr/>
              <a:t>31</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93B7EF22-B39B-4346-8BC9-8E677E960410}"/>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DC817D7D-46E3-4E28-8894-8F62CDCFAC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Analysis</a:t>
            </a:r>
            <a:r>
              <a:rPr lang="en-US" altLang="en-US" dirty="0">
                <a:latin typeface="Arial" panose="020B0604020202020204" pitchFamily="34" charset="0"/>
                <a:ea typeface="ＭＳ Ｐゴシック" panose="020B0600070205080204" pitchFamily="34" charset="-128"/>
              </a:rPr>
              <a:t>[</a:t>
            </a:r>
            <a:r>
              <a:rPr lang="en-US" altLang="en-US" dirty="0">
                <a:latin typeface="Arial" panose="020B0604020202020204" pitchFamily="34" charset="0"/>
                <a:ea typeface="ＭＳ Ｐゴシック" panose="020B0600070205080204" pitchFamily="34" charset="-128"/>
                <a:hlinkClick r:id="rId3" tooltip="Edit section: Analysis"/>
              </a:rPr>
              <a:t>edit</a:t>
            </a:r>
            <a:r>
              <a:rPr lang="en-US" altLang="en-US" dirty="0">
                <a:latin typeface="Arial" panose="020B0604020202020204" pitchFamily="34" charset="0"/>
                <a:ea typeface="ＭＳ Ｐゴシック" panose="020B0600070205080204" pitchFamily="34" charset="-128"/>
              </a:rPr>
              <a:t>]</a:t>
            </a:r>
            <a:endParaRPr lang="en-US" altLang="en-US" b="1"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During the Analysis phase we restore the DPT and the TT as they were at the time of the crash.</a:t>
            </a:r>
          </a:p>
          <a:p>
            <a:r>
              <a:rPr lang="en-US" altLang="en-US" dirty="0">
                <a:latin typeface="Arial" panose="020B0604020202020204" pitchFamily="34" charset="0"/>
                <a:ea typeface="ＭＳ Ｐゴシック" panose="020B0600070205080204" pitchFamily="34" charset="-128"/>
              </a:rPr>
              <a:t>We run through the logfile (from the beginning or the last checkpoint) and add all transactions for which we encounter Begin Transaction entries to the TT. Whenever an End Log entry is found, the corresponding transaction is removed. The last Sequence Number for each transaction is of course also maintained.</a:t>
            </a:r>
          </a:p>
          <a:p>
            <a:r>
              <a:rPr lang="en-US" altLang="en-US" dirty="0">
                <a:latin typeface="Arial" panose="020B0604020202020204" pitchFamily="34" charset="0"/>
                <a:ea typeface="ＭＳ Ｐゴシック" panose="020B0600070205080204" pitchFamily="34" charset="-128"/>
              </a:rPr>
              <a:t>During the same run we also fill the dirty page table by adding a new entry whenever we encounter a page that is modified and not yet in the DPT. This however only computes a superset of all dirty pages at the time of the crash, since we don't check the actual database file whether the page was written back to the storage.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Recovery. Replay log file forward, making all updates to the dirty pages. Bring everything to state that occurred at time of crash. This involves even executing those transactions that were not yet committed at time of crash. (Required to get consistent state of locks.)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3. Undo. Replay log file backwards, reverting any changes made by transactions that had not committed at time of crash. This is done using the </a:t>
            </a:r>
            <a:r>
              <a:rPr lang="en-US" altLang="en-US" dirty="0" err="1">
                <a:latin typeface="Arial" panose="020B0604020202020204" pitchFamily="34" charset="0"/>
                <a:ea typeface="ＭＳ Ｐゴシック" panose="020B0600070205080204" pitchFamily="34" charset="-128"/>
              </a:rPr>
              <a:t>PrevLSN</a:t>
            </a:r>
            <a:r>
              <a:rPr lang="en-US" altLang="en-US" dirty="0">
                <a:latin typeface="Arial" panose="020B0604020202020204" pitchFamily="34" charset="0"/>
                <a:ea typeface="ＭＳ Ｐゴシック" panose="020B0600070205080204" pitchFamily="34" charset="-128"/>
              </a:rPr>
              <a:t> pointers for the uncommitted transactions. Once reach a Begin transaction entry, write an End transaction record to log file.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QUESTION: Why do we write the CLR?  To deal with cases where you have a crash during recovery.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compensation log records make it possible to recover during a crash that occurs during the recovery phase. That isn't as uncommon as one might think, as it is possible for the recovery phase to take quite long. CLRs are read during the Analysis phase and redone during the Redo phase.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How this works: Turns future undo operation into redo operation. E.g., if aborting but copy on disk contains some modifications due to transaction, then CLRs become a record of how to go from that page to one where all updates reverted.</a:t>
            </a:r>
          </a:p>
        </p:txBody>
      </p:sp>
      <p:sp>
        <p:nvSpPr>
          <p:cNvPr id="60419" name="Slide Number Placeholder 3">
            <a:extLst>
              <a:ext uri="{FF2B5EF4-FFF2-40B4-BE49-F238E27FC236}">
                <a16:creationId xmlns:a16="http://schemas.microsoft.com/office/drawing/2014/main" id="{7F1FA0C1-FD9F-495A-A926-F500ED2728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4349BC-BEF4-43A6-9E2A-B618AC60A169}" type="slidenum">
              <a:rPr lang="en-US" altLang="en-US" sz="1200" smtClean="0"/>
              <a:pPr/>
              <a:t>32</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7976F62A-8CE3-4AC4-A7F8-D535CB4BDDFA}"/>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071D4BE7-E1D2-4A82-B495-BEAC47DA8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Assumptions: the same “page” may contain changes from both “losing” and “winning” transactions. </a:t>
            </a:r>
          </a:p>
          <a:p>
            <a:r>
              <a:rPr lang="en-US" altLang="en-US">
                <a:latin typeface="Arial" panose="020B0604020202020204" pitchFamily="34" charset="0"/>
                <a:ea typeface="ＭＳ Ｐゴシック" panose="020B0600070205080204" pitchFamily="34" charset="-128"/>
              </a:rPr>
              <a:t>i.e. two concurrrent transactions may operate </a:t>
            </a:r>
            <a:r>
              <a:rPr lang="en-US" altLang="en-US" b="1">
                <a:latin typeface="Arial" panose="020B0604020202020204" pitchFamily="34" charset="0"/>
                <a:ea typeface="ＭＳ Ｐゴシック" panose="020B0600070205080204" pitchFamily="34" charset="-128"/>
              </a:rPr>
              <a:t>on the same page</a:t>
            </a:r>
          </a:p>
        </p:txBody>
      </p:sp>
      <p:sp>
        <p:nvSpPr>
          <p:cNvPr id="62467" name="Slide Number Placeholder 3">
            <a:extLst>
              <a:ext uri="{FF2B5EF4-FFF2-40B4-BE49-F238E27FC236}">
                <a16:creationId xmlns:a16="http://schemas.microsoft.com/office/drawing/2014/main" id="{D5EF297C-78A0-480A-A6CA-3A0BEEE7D0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607D47-D533-4A9D-99C2-0A0B771C620D}" type="slidenum">
              <a:rPr lang="en-US" altLang="en-US" sz="1200" smtClean="0"/>
              <a:pPr/>
              <a:t>33</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1CC4B7D4-3451-486E-9B3C-526880A77C80}"/>
              </a:ext>
            </a:extLst>
          </p:cNvPr>
          <p:cNvSpPr>
            <a:spLocks noGrp="1" noRot="1" noChangeAspect="1" noTextEdit="1"/>
          </p:cNvSpPr>
          <p:nvPr>
            <p:ph type="sldImg"/>
          </p:nvPr>
        </p:nvSpPr>
        <p:spPr>
          <a:ln/>
        </p:spPr>
      </p:sp>
      <p:sp>
        <p:nvSpPr>
          <p:cNvPr id="65538" name="Notes Placeholder 2">
            <a:extLst>
              <a:ext uri="{FF2B5EF4-FFF2-40B4-BE49-F238E27FC236}">
                <a16:creationId xmlns:a16="http://schemas.microsoft.com/office/drawing/2014/main" id="{B5C5622C-B621-4392-9127-1A3E28F062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Assume initial values as: a=77, b=55, c=22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Assume the two transactions are: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1:  a=a+1;  b=b+1 </a:t>
            </a:r>
          </a:p>
          <a:p>
            <a:r>
              <a:rPr lang="en-US" altLang="en-US" dirty="0">
                <a:latin typeface="Arial" panose="020B0604020202020204" pitchFamily="34" charset="0"/>
                <a:ea typeface="ＭＳ Ｐゴシック" panose="020B0600070205080204" pitchFamily="34" charset="-128"/>
              </a:rPr>
              <a:t>2: b=b+3; c=c+2 </a:t>
            </a:r>
          </a:p>
          <a:p>
            <a:endParaRPr lang="en-US" altLang="en-US" dirty="0">
              <a:latin typeface="Arial" panose="020B0604020202020204" pitchFamily="34" charset="0"/>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95120C14-455A-4BAE-AA0A-076283894D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180F68-2E4C-4FF4-8BBE-880E42C22286}" type="slidenum">
              <a:rPr lang="en-US" altLang="en-US" sz="1200" smtClean="0"/>
              <a:pPr/>
              <a:t>35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35A60EF-1C50-4EAB-9375-4438C510F918}"/>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9ED04EA9-7D73-4D61-BADE-93315C7920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Userful References: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https://en.wikipedia.org/wiki/Algorithms_for_Recovery_and_Isolation_Exploiting_Semantics</a:t>
            </a:r>
          </a:p>
          <a:p>
            <a:r>
              <a:rPr lang="en-US" altLang="en-US">
                <a:latin typeface="Arial" panose="020B0604020202020204" pitchFamily="34" charset="0"/>
                <a:ea typeface="ＭＳ Ｐゴシック" panose="020B0600070205080204" pitchFamily="34" charset="-128"/>
              </a:rPr>
              <a:t>https://en.wikipedia.org/wiki/Write-ahead_logging</a:t>
            </a:r>
          </a:p>
          <a:p>
            <a:r>
              <a:rPr lang="en-US" altLang="en-US">
                <a:latin typeface="Arial" panose="020B0604020202020204" pitchFamily="34" charset="0"/>
                <a:ea typeface="ＭＳ Ｐゴシック" panose="020B0600070205080204" pitchFamily="34" charset="-128"/>
              </a:rPr>
              <a:t>https://en.wikipedia.org/wiki/Shadow_paging</a:t>
            </a:r>
          </a:p>
        </p:txBody>
      </p:sp>
      <p:sp>
        <p:nvSpPr>
          <p:cNvPr id="19459" name="Slide Number Placeholder 3">
            <a:extLst>
              <a:ext uri="{FF2B5EF4-FFF2-40B4-BE49-F238E27FC236}">
                <a16:creationId xmlns:a16="http://schemas.microsoft.com/office/drawing/2014/main" id="{35835E69-5A77-4F3A-A1B3-91D2CFD5F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2533AE-1735-40B4-A247-26EC7EDE5846}" type="slidenum">
              <a:rPr lang="en-US" altLang="en-US" sz="1200" smtClean="0"/>
              <a:pPr/>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F5BA7EF5-C204-4FD0-BB60-B80BA4DE86CB}"/>
              </a:ext>
            </a:extLst>
          </p:cNvPr>
          <p:cNvSpPr>
            <a:spLocks noGrp="1" noRot="1" noChangeAspect="1" noTextEdit="1"/>
          </p:cNvSpPr>
          <p:nvPr>
            <p:ph type="sldImg"/>
          </p:nvPr>
        </p:nvSpPr>
        <p:spPr>
          <a:ln/>
        </p:spPr>
      </p:sp>
      <p:sp>
        <p:nvSpPr>
          <p:cNvPr id="67586" name="Notes Placeholder 2">
            <a:extLst>
              <a:ext uri="{FF2B5EF4-FFF2-40B4-BE49-F238E27FC236}">
                <a16:creationId xmlns:a16="http://schemas.microsoft.com/office/drawing/2014/main" id="{ECE75E93-00B8-470C-BD74-543F464D8E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D8CA2182-30E9-47CB-9D68-BAAF5DBA43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A00472-F677-4434-B6CD-171CE9AF496C}" type="slidenum">
              <a:rPr lang="en-US" altLang="en-US" sz="1200" smtClean="0"/>
              <a:pPr/>
              <a:t>36</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E4AADB95-7390-495D-A41B-706AD62C409B}"/>
              </a:ext>
            </a:extLst>
          </p:cNvPr>
          <p:cNvSpPr>
            <a:spLocks noGrp="1" noRot="1" noChangeAspect="1" noTextEdit="1"/>
          </p:cNvSpPr>
          <p:nvPr>
            <p:ph type="sldImg"/>
          </p:nvPr>
        </p:nvSpPr>
        <p:spPr>
          <a:ln/>
        </p:spPr>
      </p:sp>
      <p:sp>
        <p:nvSpPr>
          <p:cNvPr id="69634" name="Notes Placeholder 2">
            <a:extLst>
              <a:ext uri="{FF2B5EF4-FFF2-40B4-BE49-F238E27FC236}">
                <a16:creationId xmlns:a16="http://schemas.microsoft.com/office/drawing/2014/main" id="{9C8EA036-3056-4DD4-B793-D286C1ABFF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0EE6FFF6-F9D3-42DB-8AA3-77AB6E4A1E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F0CD08-16EE-4ADF-89C9-AD81E7ED6CEC}" type="slidenum">
              <a:rPr lang="en-US" altLang="en-US" sz="1200" smtClean="0"/>
              <a:pPr/>
              <a:t>37</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8C733264-EA9A-46F8-8DC7-B592084435B7}"/>
              </a:ext>
            </a:extLst>
          </p:cNvPr>
          <p:cNvSpPr>
            <a:spLocks noGrp="1" noRot="1" noChangeAspect="1" noTextEdit="1"/>
          </p:cNvSpPr>
          <p:nvPr>
            <p:ph type="sldImg"/>
          </p:nvPr>
        </p:nvSpPr>
        <p:spPr>
          <a:ln/>
        </p:spPr>
      </p:sp>
      <p:sp>
        <p:nvSpPr>
          <p:cNvPr id="71682" name="Notes Placeholder 2">
            <a:extLst>
              <a:ext uri="{FF2B5EF4-FFF2-40B4-BE49-F238E27FC236}">
                <a16:creationId xmlns:a16="http://schemas.microsoft.com/office/drawing/2014/main" id="{363AF173-BF1B-46A4-88A3-D7E600B635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948FABB-71FE-4595-9E2E-89FBFF02A4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4603DF-A1E0-425B-AB48-003CEEFA0E9B}" type="slidenum">
              <a:rPr lang="en-US" altLang="en-US" sz="1200" smtClean="0"/>
              <a:pPr/>
              <a:t>38</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49D782C7-6552-4FF7-BFCF-85036D872122}"/>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4C80F790-4F33-4344-885A-0C676B12D2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32F259C1-EDE0-4F93-A3E9-D2837D807C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A131C0-6978-47EC-8C2C-A314E7396E80}" type="slidenum">
              <a:rPr lang="en-US" altLang="en-US" sz="1200" smtClean="0"/>
              <a:pPr/>
              <a:t>39</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EB995E6B-F354-49AC-80AC-8FFF3DBEA6A2}"/>
              </a:ext>
            </a:extLst>
          </p:cNvPr>
          <p:cNvSpPr>
            <a:spLocks noGrp="1" noRot="1" noChangeAspect="1" noTextEdit="1"/>
          </p:cNvSpPr>
          <p:nvPr>
            <p:ph type="sldImg"/>
          </p:nvPr>
        </p:nvSpPr>
        <p:spPr>
          <a:ln/>
        </p:spPr>
      </p:sp>
      <p:sp>
        <p:nvSpPr>
          <p:cNvPr id="75778" name="Notes Placeholder 2">
            <a:extLst>
              <a:ext uri="{FF2B5EF4-FFF2-40B4-BE49-F238E27FC236}">
                <a16:creationId xmlns:a16="http://schemas.microsoft.com/office/drawing/2014/main" id="{48CFDE77-489C-46AA-901F-2C6CEAAE8F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Crash happened.</a:t>
            </a:r>
          </a:p>
        </p:txBody>
      </p:sp>
      <p:sp>
        <p:nvSpPr>
          <p:cNvPr id="75779" name="Slide Number Placeholder 3">
            <a:extLst>
              <a:ext uri="{FF2B5EF4-FFF2-40B4-BE49-F238E27FC236}">
                <a16:creationId xmlns:a16="http://schemas.microsoft.com/office/drawing/2014/main" id="{AA6BD4C2-FF3D-4330-AAD1-F5A0BE82B2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6D4243-A571-4EF3-A144-A1B4EE60C1A4}" type="slidenum">
              <a:rPr lang="en-US" altLang="en-US" sz="1200" smtClean="0"/>
              <a:pPr/>
              <a:t>40</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607001DF-8C5B-4294-B834-E6EDDCFBDFF7}"/>
              </a:ext>
            </a:extLst>
          </p:cNvPr>
          <p:cNvSpPr>
            <a:spLocks noGrp="1" noRot="1" noChangeAspect="1" noTextEdit="1"/>
          </p:cNvSpPr>
          <p:nvPr>
            <p:ph type="sldImg"/>
          </p:nvPr>
        </p:nvSpPr>
        <p:spPr>
          <a:ln/>
        </p:spPr>
      </p:sp>
      <p:sp>
        <p:nvSpPr>
          <p:cNvPr id="79874" name="Notes Placeholder 2">
            <a:extLst>
              <a:ext uri="{FF2B5EF4-FFF2-40B4-BE49-F238E27FC236}">
                <a16:creationId xmlns:a16="http://schemas.microsoft.com/office/drawing/2014/main" id="{7B0D9B8C-A90F-4D16-AB70-25204EC1A1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Crash happened.</a:t>
            </a:r>
          </a:p>
        </p:txBody>
      </p:sp>
      <p:sp>
        <p:nvSpPr>
          <p:cNvPr id="79875" name="Slide Number Placeholder 3">
            <a:extLst>
              <a:ext uri="{FF2B5EF4-FFF2-40B4-BE49-F238E27FC236}">
                <a16:creationId xmlns:a16="http://schemas.microsoft.com/office/drawing/2014/main" id="{27D67492-BC22-46E8-B769-04061C1494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EC5FDA-518B-42C1-886F-79BFF047B194}" type="slidenum">
              <a:rPr lang="en-US" altLang="en-US" sz="1200" smtClean="0"/>
              <a:pPr/>
              <a:t>41</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F4BBEE66-D34B-4575-BBCC-EC0EE6896C39}"/>
              </a:ext>
            </a:extLst>
          </p:cNvPr>
          <p:cNvSpPr>
            <a:spLocks noGrp="1" noRot="1" noChangeAspect="1" noTextEdit="1"/>
          </p:cNvSpPr>
          <p:nvPr>
            <p:ph type="sldImg"/>
          </p:nvPr>
        </p:nvSpPr>
        <p:spPr>
          <a:ln/>
        </p:spPr>
      </p:sp>
      <p:sp>
        <p:nvSpPr>
          <p:cNvPr id="81922" name="Notes Placeholder 2">
            <a:extLst>
              <a:ext uri="{FF2B5EF4-FFF2-40B4-BE49-F238E27FC236}">
                <a16:creationId xmlns:a16="http://schemas.microsoft.com/office/drawing/2014/main" id="{89893746-C6DF-4CED-92E8-58522CD7DD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Crash happened.</a:t>
            </a:r>
          </a:p>
        </p:txBody>
      </p:sp>
      <p:sp>
        <p:nvSpPr>
          <p:cNvPr id="81923" name="Slide Number Placeholder 3">
            <a:extLst>
              <a:ext uri="{FF2B5EF4-FFF2-40B4-BE49-F238E27FC236}">
                <a16:creationId xmlns:a16="http://schemas.microsoft.com/office/drawing/2014/main" id="{D2D68A2D-ED3D-40E7-9EF9-D6640409B9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535154-BD82-437A-8089-50961A3C9D5D}" type="slidenum">
              <a:rPr lang="en-US" altLang="en-US" sz="1200" smtClean="0"/>
              <a:pPr/>
              <a:t>42</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E896AFBF-E082-498A-91FF-9E646D5A4877}"/>
              </a:ext>
            </a:extLst>
          </p:cNvPr>
          <p:cNvSpPr>
            <a:spLocks noGrp="1" noRot="1" noChangeAspect="1" noTextEdit="1"/>
          </p:cNvSpPr>
          <p:nvPr>
            <p:ph type="sldImg"/>
          </p:nvPr>
        </p:nvSpPr>
        <p:spPr>
          <a:ln/>
        </p:spPr>
      </p:sp>
      <p:sp>
        <p:nvSpPr>
          <p:cNvPr id="83970" name="Notes Placeholder 2">
            <a:extLst>
              <a:ext uri="{FF2B5EF4-FFF2-40B4-BE49-F238E27FC236}">
                <a16:creationId xmlns:a16="http://schemas.microsoft.com/office/drawing/2014/main" id="{98B8D0EA-7A91-4A8F-9858-8447EFEF1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Crash happened.</a:t>
            </a:r>
          </a:p>
        </p:txBody>
      </p:sp>
      <p:sp>
        <p:nvSpPr>
          <p:cNvPr id="83971" name="Slide Number Placeholder 3">
            <a:extLst>
              <a:ext uri="{FF2B5EF4-FFF2-40B4-BE49-F238E27FC236}">
                <a16:creationId xmlns:a16="http://schemas.microsoft.com/office/drawing/2014/main" id="{FAA65067-316A-4959-8DF4-DCAAE2D38A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831EAE-A1BA-406E-8899-AC87EFA35F63}" type="slidenum">
              <a:rPr lang="en-US" altLang="en-US" sz="1200" smtClean="0"/>
              <a:pPr/>
              <a:t>43</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E2F8C36E-782E-4963-8F57-CC37E0CE9A31}"/>
              </a:ext>
            </a:extLst>
          </p:cNvPr>
          <p:cNvSpPr>
            <a:spLocks noGrp="1" noRot="1" noChangeAspect="1" noTextEdit="1"/>
          </p:cNvSpPr>
          <p:nvPr>
            <p:ph type="sldImg"/>
          </p:nvPr>
        </p:nvSpPr>
        <p:spPr>
          <a:ln/>
        </p:spPr>
      </p:sp>
      <p:sp>
        <p:nvSpPr>
          <p:cNvPr id="86018" name="Notes Placeholder 2">
            <a:extLst>
              <a:ext uri="{FF2B5EF4-FFF2-40B4-BE49-F238E27FC236}">
                <a16:creationId xmlns:a16="http://schemas.microsoft.com/office/drawing/2014/main" id="{A54E5CA0-2BB0-4132-A8E9-D7E0E921E7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Crash happened.</a:t>
            </a:r>
          </a:p>
        </p:txBody>
      </p:sp>
      <p:sp>
        <p:nvSpPr>
          <p:cNvPr id="86019" name="Slide Number Placeholder 3">
            <a:extLst>
              <a:ext uri="{FF2B5EF4-FFF2-40B4-BE49-F238E27FC236}">
                <a16:creationId xmlns:a16="http://schemas.microsoft.com/office/drawing/2014/main" id="{A39819CA-CF70-495D-B8E1-513EE3F7B5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E25D72-EB17-4C6A-8382-4001EFA4523B}" type="slidenum">
              <a:rPr lang="en-US" altLang="en-US" sz="1200" smtClean="0"/>
              <a:pPr/>
              <a:t>44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1175D2F-1A66-41DA-9428-8A3D2AF7F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38F7D2-A9CC-4F36-B287-259B73BB85AD}" type="slidenum">
              <a:rPr lang="he-IL"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21506" name="Rectangle 2">
            <a:extLst>
              <a:ext uri="{FF2B5EF4-FFF2-40B4-BE49-F238E27FC236}">
                <a16:creationId xmlns:a16="http://schemas.microsoft.com/office/drawing/2014/main" id="{51B6DB43-2CA8-4ED5-9074-4972AB139DF8}"/>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C85CB218-B0D1-4994-89F6-02BCAF5CB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Question: what’s a partial failure? Some nodes in a DS are down / error / unresponsive  -- however they all are part of the shared state. </a:t>
            </a:r>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1D9D2008-FCC2-4F5C-93A4-893A92D86D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B0158F-9A2B-4FB7-A99B-A9C36DDAA6BD}" type="slidenum">
              <a:rPr lang="he-IL"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23554" name="Rectangle 2">
            <a:extLst>
              <a:ext uri="{FF2B5EF4-FFF2-40B4-BE49-F238E27FC236}">
                <a16:creationId xmlns:a16="http://schemas.microsoft.com/office/drawing/2014/main" id="{1E73CBFA-9045-472F-B9F8-46EA01A197F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2B9A5D0C-BD5B-4A92-BC93-AF09B827966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altLang="en-US" dirty="0">
                <a:latin typeface="Times New Roman" charset="0"/>
                <a:cs typeface="Times New Roman" charset="0"/>
              </a:rPr>
              <a:t>To differentiate between </a:t>
            </a:r>
            <a:r>
              <a:rPr lang="en-US" altLang="en-US" dirty="0" err="1">
                <a:latin typeface="Times New Roman" charset="0"/>
                <a:cs typeface="Times New Roman" charset="0"/>
              </a:rPr>
              <a:t>avaiability</a:t>
            </a:r>
            <a:r>
              <a:rPr lang="en-US" altLang="en-US" dirty="0">
                <a:latin typeface="Times New Roman" charset="0"/>
                <a:cs typeface="Times New Roman" charset="0"/>
              </a:rPr>
              <a:t> and reliability: </a:t>
            </a:r>
          </a:p>
          <a:p>
            <a:pPr eaLnBrk="1" hangingPunct="1">
              <a:defRPr/>
            </a:pPr>
            <a:r>
              <a:rPr lang="en-US" altLang="en-US" dirty="0">
                <a:latin typeface="Times New Roman" charset="0"/>
                <a:cs typeface="Times New Roman" charset="0"/>
              </a:rPr>
              <a:t>A system that goes down for 1ms every hour has </a:t>
            </a:r>
            <a:r>
              <a:rPr lang="en-US" altLang="en-US" dirty="0" err="1">
                <a:latin typeface="Times New Roman" charset="0"/>
                <a:cs typeface="Times New Roman" charset="0"/>
              </a:rPr>
              <a:t>avaiability</a:t>
            </a:r>
            <a:r>
              <a:rPr lang="en-US" altLang="en-US" dirty="0">
                <a:latin typeface="Times New Roman" charset="0"/>
                <a:cs typeface="Times New Roman" charset="0"/>
              </a:rPr>
              <a:t> of 99.9999% (six 9’s) but that’s not </a:t>
            </a:r>
            <a:r>
              <a:rPr lang="en-US" altLang="en-US" dirty="0" err="1">
                <a:latin typeface="Times New Roman" charset="0"/>
                <a:cs typeface="Times New Roman" charset="0"/>
              </a:rPr>
              <a:t>realiable</a:t>
            </a:r>
            <a:r>
              <a:rPr lang="en-US" altLang="en-US" dirty="0">
                <a:latin typeface="Times New Roman" charset="0"/>
                <a:cs typeface="Times New Roman" charset="0"/>
              </a:rPr>
              <a:t>. </a:t>
            </a:r>
          </a:p>
          <a:p>
            <a:pPr eaLnBrk="1" hangingPunct="1">
              <a:defRPr/>
            </a:pPr>
            <a:r>
              <a:rPr lang="en-US" altLang="en-US" dirty="0">
                <a:latin typeface="Times New Roman" charset="0"/>
                <a:cs typeface="Times New Roman" charset="0"/>
              </a:rPr>
              <a:t>A system that never crashes or goes down, but is shut off for 2 weeks every august has availability of 96% but its super reliable.  </a:t>
            </a:r>
          </a:p>
          <a:p>
            <a:pPr eaLnBrk="1" hangingPunct="1">
              <a:defRPr/>
            </a:pPr>
            <a:endParaRPr lang="en-US" altLang="en-US" dirty="0">
              <a:latin typeface="Times New Roman" charset="0"/>
              <a:cs typeface="Times New Roman" charset="0"/>
            </a:endParaRPr>
          </a:p>
          <a:p>
            <a:pPr eaLnBrk="1" hangingPunct="1">
              <a:defRPr/>
            </a:pPr>
            <a:r>
              <a:rPr lang="en-US" altLang="en-US" dirty="0">
                <a:latin typeface="Times New Roman" charset="0"/>
                <a:cs typeface="Times New Roman" charset="0"/>
              </a:rPr>
              <a:t>Maintainability or the process of being able to recover from an error is a key part of a DS. </a:t>
            </a:r>
          </a:p>
          <a:p>
            <a:pPr eaLnBrk="1" hangingPunct="1">
              <a:defRPr/>
            </a:pPr>
            <a:endParaRPr lang="en-US" altLang="en-US" dirty="0">
              <a:latin typeface="Times New Roman" charset="0"/>
              <a:cs typeface="Times New Roman" charset="0"/>
            </a:endParaRPr>
          </a:p>
          <a:p>
            <a:pPr marL="609600" indent="-609600" eaLnBrk="1" hangingPunct="1">
              <a:buFontTx/>
              <a:buAutoNum type="arabicPeriod"/>
              <a:defRPr/>
            </a:pPr>
            <a:r>
              <a:rPr lang="en-IE" altLang="en-US" i="1" dirty="0"/>
              <a:t>Transient Fault</a:t>
            </a:r>
            <a:r>
              <a:rPr lang="en-IE" altLang="en-US" dirty="0"/>
              <a:t> – appears once, then disappears.</a:t>
            </a:r>
          </a:p>
          <a:p>
            <a:pPr marL="609600" indent="-609600" eaLnBrk="1" hangingPunct="1">
              <a:buFontTx/>
              <a:buAutoNum type="arabicPeriod"/>
              <a:defRPr/>
            </a:pPr>
            <a:r>
              <a:rPr lang="en-IE" altLang="en-US" i="1" dirty="0"/>
              <a:t>Intermittent Fault</a:t>
            </a:r>
            <a:r>
              <a:rPr lang="en-IE" altLang="en-US" dirty="0"/>
              <a:t> – occurs, vanishes, reappears; but: follows no real pattern (worst kind).</a:t>
            </a:r>
          </a:p>
          <a:p>
            <a:pPr marL="609600" indent="-609600" eaLnBrk="1" hangingPunct="1">
              <a:buFontTx/>
              <a:buAutoNum type="arabicPeriod"/>
              <a:defRPr/>
            </a:pPr>
            <a:r>
              <a:rPr lang="en-IE" altLang="en-US" i="1" dirty="0"/>
              <a:t>Permanent Fault</a:t>
            </a:r>
            <a:r>
              <a:rPr lang="en-IE" altLang="en-US" dirty="0"/>
              <a:t> – once it occurs, only the replacement/repair of a faulty component </a:t>
            </a:r>
            <a:br>
              <a:rPr lang="en-IE" altLang="en-US" dirty="0"/>
            </a:br>
            <a:r>
              <a:rPr lang="en-IE" altLang="en-US" dirty="0"/>
              <a:t>will allow the DS to function normally.</a:t>
            </a:r>
            <a:endParaRPr lang="en-GB" altLang="en-US" dirty="0"/>
          </a:p>
          <a:p>
            <a:pPr eaLnBrk="1" hangingPunct="1">
              <a:defRPr/>
            </a:pPr>
            <a:endParaRPr lang="en-US" altLang="en-US" dirty="0">
              <a:latin typeface="Times New Roman" charset="0"/>
              <a:cs typeface="Times New Roman" charset="0"/>
            </a:endParaRPr>
          </a:p>
        </p:txBody>
      </p:sp>
    </p:spTree>
    <p:extLst>
      <p:ext uri="{BB962C8B-B14F-4D97-AF65-F5344CB8AC3E}">
        <p14:creationId xmlns:p14="http://schemas.microsoft.com/office/powerpoint/2010/main" val="387171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1D9D2008-FCC2-4F5C-93A4-893A92D86D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B0158F-9A2B-4FB7-A99B-A9C36DDAA6BD}" type="slidenum">
              <a:rPr lang="he-IL"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23554" name="Rectangle 2">
            <a:extLst>
              <a:ext uri="{FF2B5EF4-FFF2-40B4-BE49-F238E27FC236}">
                <a16:creationId xmlns:a16="http://schemas.microsoft.com/office/drawing/2014/main" id="{1E73CBFA-9045-472F-B9F8-46EA01A197F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2B9A5D0C-BD5B-4A92-BC93-AF09B827966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altLang="en-US" dirty="0">
                <a:latin typeface="Times New Roman" charset="0"/>
                <a:cs typeface="Times New Roman" charset="0"/>
              </a:rPr>
              <a:t>To differentiate between </a:t>
            </a:r>
            <a:r>
              <a:rPr lang="en-US" altLang="en-US" dirty="0" err="1">
                <a:latin typeface="Times New Roman" charset="0"/>
                <a:cs typeface="Times New Roman" charset="0"/>
              </a:rPr>
              <a:t>avaiability</a:t>
            </a:r>
            <a:r>
              <a:rPr lang="en-US" altLang="en-US" dirty="0">
                <a:latin typeface="Times New Roman" charset="0"/>
                <a:cs typeface="Times New Roman" charset="0"/>
              </a:rPr>
              <a:t> and reliability: </a:t>
            </a:r>
          </a:p>
          <a:p>
            <a:pPr eaLnBrk="1" hangingPunct="1">
              <a:defRPr/>
            </a:pPr>
            <a:r>
              <a:rPr lang="en-US" altLang="en-US" dirty="0">
                <a:latin typeface="Times New Roman" charset="0"/>
                <a:cs typeface="Times New Roman" charset="0"/>
              </a:rPr>
              <a:t>A system that goes down for 1ms every hour has </a:t>
            </a:r>
            <a:r>
              <a:rPr lang="en-US" altLang="en-US" dirty="0" err="1">
                <a:latin typeface="Times New Roman" charset="0"/>
                <a:cs typeface="Times New Roman" charset="0"/>
              </a:rPr>
              <a:t>avaiability</a:t>
            </a:r>
            <a:r>
              <a:rPr lang="en-US" altLang="en-US" dirty="0">
                <a:latin typeface="Times New Roman" charset="0"/>
                <a:cs typeface="Times New Roman" charset="0"/>
              </a:rPr>
              <a:t> of 99.9999% (six 9’s) but that’s not </a:t>
            </a:r>
            <a:r>
              <a:rPr lang="en-US" altLang="en-US" dirty="0" err="1">
                <a:latin typeface="Times New Roman" charset="0"/>
                <a:cs typeface="Times New Roman" charset="0"/>
              </a:rPr>
              <a:t>realiable</a:t>
            </a:r>
            <a:r>
              <a:rPr lang="en-US" altLang="en-US" dirty="0">
                <a:latin typeface="Times New Roman" charset="0"/>
                <a:cs typeface="Times New Roman" charset="0"/>
              </a:rPr>
              <a:t>. </a:t>
            </a:r>
          </a:p>
          <a:p>
            <a:pPr eaLnBrk="1" hangingPunct="1">
              <a:defRPr/>
            </a:pPr>
            <a:r>
              <a:rPr lang="en-US" altLang="en-US" dirty="0">
                <a:latin typeface="Times New Roman" charset="0"/>
                <a:cs typeface="Times New Roman" charset="0"/>
              </a:rPr>
              <a:t>A system that never crashes or goes down, but is shut off for 2 weeks every august has availability of 96% but its super reliable.  </a:t>
            </a:r>
          </a:p>
          <a:p>
            <a:pPr eaLnBrk="1" hangingPunct="1">
              <a:defRPr/>
            </a:pPr>
            <a:endParaRPr lang="en-US" altLang="en-US" dirty="0">
              <a:latin typeface="Times New Roman" charset="0"/>
              <a:cs typeface="Times New Roman" charset="0"/>
            </a:endParaRPr>
          </a:p>
          <a:p>
            <a:pPr eaLnBrk="1" hangingPunct="1">
              <a:defRPr/>
            </a:pPr>
            <a:r>
              <a:rPr lang="en-US" altLang="en-US" dirty="0">
                <a:latin typeface="Times New Roman" charset="0"/>
                <a:cs typeface="Times New Roman" charset="0"/>
              </a:rPr>
              <a:t>Maintainability or the process of being able to recover from an error is a key part of a DS. </a:t>
            </a:r>
          </a:p>
          <a:p>
            <a:pPr eaLnBrk="1" hangingPunct="1">
              <a:defRPr/>
            </a:pPr>
            <a:endParaRPr lang="en-US" altLang="en-US" dirty="0">
              <a:latin typeface="Times New Roman" charset="0"/>
              <a:cs typeface="Times New Roman" charset="0"/>
            </a:endParaRPr>
          </a:p>
          <a:p>
            <a:pPr marL="609600" indent="-609600" eaLnBrk="1" hangingPunct="1">
              <a:buFontTx/>
              <a:buAutoNum type="arabicPeriod"/>
              <a:defRPr/>
            </a:pPr>
            <a:r>
              <a:rPr lang="en-IE" altLang="en-US" i="1" dirty="0"/>
              <a:t>Transient Fault</a:t>
            </a:r>
            <a:r>
              <a:rPr lang="en-IE" altLang="en-US" dirty="0"/>
              <a:t> – appears once, then disappears.</a:t>
            </a:r>
          </a:p>
          <a:p>
            <a:pPr marL="609600" indent="-609600" eaLnBrk="1" hangingPunct="1">
              <a:buFontTx/>
              <a:buAutoNum type="arabicPeriod"/>
              <a:defRPr/>
            </a:pPr>
            <a:r>
              <a:rPr lang="en-IE" altLang="en-US" i="1" dirty="0"/>
              <a:t>Intermittent Fault</a:t>
            </a:r>
            <a:r>
              <a:rPr lang="en-IE" altLang="en-US" dirty="0"/>
              <a:t> – occurs, vanishes, reappears; but: follows no real pattern (worst kind).</a:t>
            </a:r>
          </a:p>
          <a:p>
            <a:pPr marL="609600" indent="-609600" eaLnBrk="1" hangingPunct="1">
              <a:buFontTx/>
              <a:buAutoNum type="arabicPeriod"/>
              <a:defRPr/>
            </a:pPr>
            <a:r>
              <a:rPr lang="en-IE" altLang="en-US" i="1" dirty="0"/>
              <a:t>Permanent Fault</a:t>
            </a:r>
            <a:r>
              <a:rPr lang="en-IE" altLang="en-US" dirty="0"/>
              <a:t> – once it occurs, only the replacement/repair of a faulty component </a:t>
            </a:r>
            <a:br>
              <a:rPr lang="en-IE" altLang="en-US" dirty="0"/>
            </a:br>
            <a:r>
              <a:rPr lang="en-IE" altLang="en-US" dirty="0"/>
              <a:t>will allow the DS to function normally.</a:t>
            </a:r>
            <a:endParaRPr lang="en-GB" altLang="en-US" dirty="0"/>
          </a:p>
          <a:p>
            <a:pPr eaLnBrk="1" hangingPunct="1">
              <a:defRPr/>
            </a:pPr>
            <a:endParaRPr lang="en-US" altLang="en-US" dirty="0">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4D33642-3432-440E-BBC0-C783AB4DC5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F1C030F-6D03-43BF-AAAF-D7E3139C440B}" type="slidenum">
              <a:rPr lang="he-IL"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5602" name="Rectangle 2">
            <a:extLst>
              <a:ext uri="{FF2B5EF4-FFF2-40B4-BE49-F238E27FC236}">
                <a16:creationId xmlns:a16="http://schemas.microsoft.com/office/drawing/2014/main" id="{C661BEED-4128-4D8E-A9C3-82C17A6E5E6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A96E944-2EA9-4895-8BE1-ED00CEAFEE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F07B860-F680-4B33-9803-BC4BEDB44B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51C3261-B5E1-4743-A1F8-A7A779B2627C}" type="slidenum">
              <a:rPr lang="he-IL"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7650" name="Rectangle 2">
            <a:extLst>
              <a:ext uri="{FF2B5EF4-FFF2-40B4-BE49-F238E27FC236}">
                <a16:creationId xmlns:a16="http://schemas.microsoft.com/office/drawing/2014/main" id="{D0B6187D-09AD-4458-A765-EE8C3908D1F6}"/>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514C2696-D0DD-4736-83DE-D8A1C948C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Information Redundancy: Hamming Codes,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Can you think about physical redundancy in nature? </a:t>
            </a:r>
          </a:p>
          <a:p>
            <a:pPr eaLnBrk="1" hangingPunct="1"/>
            <a:r>
              <a:rPr lang="en-US" altLang="en-US">
                <a:latin typeface="Times New Roman" panose="02020603050405020304" pitchFamily="18" charset="0"/>
                <a:ea typeface="ＭＳ Ｐゴシック" panose="020B0600070205080204" pitchFamily="34" charset="-128"/>
              </a:rPr>
              <a:t>Humans: 2 lungs, 2 kidneys, 2 ears, 2 eyes? </a:t>
            </a:r>
            <a:endParaRPr lang="he-IL" altLang="en-US">
              <a:latin typeface="Times New Roman" panose="02020603050405020304" pitchFamily="18" charset="0"/>
              <a:ea typeface="ＭＳ Ｐゴシック" panose="020B0600070205080204" pitchFamily="34" charset="-128"/>
            </a:endParaRPr>
          </a:p>
          <a:p>
            <a:pPr eaLnBrk="1" hangingPunct="1"/>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3F32530-DF35-4120-B5C4-E3F9041F8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834EE50-49E0-45F3-AE79-8866FB49E436}" type="slidenum">
              <a:rPr lang="he-IL"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9698" name="Rectangle 2">
            <a:extLst>
              <a:ext uri="{FF2B5EF4-FFF2-40B4-BE49-F238E27FC236}">
                <a16:creationId xmlns:a16="http://schemas.microsoft.com/office/drawing/2014/main" id="{72B525C9-CBBA-4E63-A258-0E2DE0E2F56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194966DD-FE57-4545-9A02-4E393FE11D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Question: Why do you think we need three voters rather than a single voter (i.e. Just V1 instead of V1, V2, V3?). </a:t>
            </a:r>
          </a:p>
          <a:p>
            <a:pPr eaLnBrk="1" hangingPunct="1"/>
            <a:r>
              <a:rPr lang="en-US" altLang="en-US">
                <a:latin typeface="Times New Roman" panose="02020603050405020304" pitchFamily="18" charset="0"/>
                <a:ea typeface="ＭＳ Ｐゴシック" panose="020B0600070205080204" pitchFamily="34" charset="-128"/>
              </a:rPr>
              <a:t>Answer: What if the voter component is itself faulty?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Question: Why 3 voters and not 2?  </a:t>
            </a:r>
          </a:p>
          <a:p>
            <a:pPr eaLnBrk="1" hangingPunct="1"/>
            <a:r>
              <a:rPr lang="en-US" altLang="en-US">
                <a:latin typeface="Times New Roman" panose="02020603050405020304" pitchFamily="18" charset="0"/>
                <a:ea typeface="ＭＳ Ｐゴシック" panose="020B0600070205080204" pitchFamily="34" charset="-128"/>
              </a:rPr>
              <a:t>Answer: Well, we need to tie break :-)</a:t>
            </a:r>
          </a:p>
          <a:p>
            <a:pPr eaLnBrk="1" hangingPunct="1"/>
            <a:endParaRPr lang="he-IL"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3">
            <a:extLst>
              <a:ext uri="{FF2B5EF4-FFF2-40B4-BE49-F238E27FC236}">
                <a16:creationId xmlns:a16="http://schemas.microsoft.com/office/drawing/2014/main" id="{DF147A61-D40F-4746-826D-11A28C6C8C51}"/>
              </a:ext>
            </a:extLst>
          </p:cNvPr>
          <p:cNvGrpSpPr>
            <a:grpSpLocks/>
          </p:cNvGrpSpPr>
          <p:nvPr/>
        </p:nvGrpSpPr>
        <p:grpSpPr bwMode="auto">
          <a:xfrm>
            <a:off x="0" y="68263"/>
            <a:ext cx="457200" cy="6713537"/>
            <a:chOff x="0" y="43"/>
            <a:chExt cx="5760" cy="4229"/>
          </a:xfrm>
        </p:grpSpPr>
        <p:sp>
          <p:nvSpPr>
            <p:cNvPr id="5" name="Line 4">
              <a:extLst>
                <a:ext uri="{FF2B5EF4-FFF2-40B4-BE49-F238E27FC236}">
                  <a16:creationId xmlns:a16="http://schemas.microsoft.com/office/drawing/2014/main" id="{27B0868B-09B4-48B0-ACF3-410565D79AED}"/>
                </a:ext>
              </a:extLst>
            </p:cNvPr>
            <p:cNvSpPr>
              <a:spLocks noChangeShapeType="1"/>
            </p:cNvSpPr>
            <p:nvPr/>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a:extLst>
                <a:ext uri="{FF2B5EF4-FFF2-40B4-BE49-F238E27FC236}">
                  <a16:creationId xmlns:a16="http://schemas.microsoft.com/office/drawing/2014/main" id="{33686995-A0EA-42EE-9B17-D462C316A59A}"/>
                </a:ext>
              </a:extLst>
            </p:cNvPr>
            <p:cNvSpPr>
              <a:spLocks noChangeShapeType="1"/>
            </p:cNvSpPr>
            <p:nvPr/>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a:extLst>
                <a:ext uri="{FF2B5EF4-FFF2-40B4-BE49-F238E27FC236}">
                  <a16:creationId xmlns:a16="http://schemas.microsoft.com/office/drawing/2014/main" id="{174091BC-0E45-4C59-B07C-B67815417D2C}"/>
                </a:ext>
              </a:extLst>
            </p:cNvPr>
            <p:cNvSpPr>
              <a:spLocks noChangeShapeType="1"/>
            </p:cNvSpPr>
            <p:nvPr/>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
              <a:extLst>
                <a:ext uri="{FF2B5EF4-FFF2-40B4-BE49-F238E27FC236}">
                  <a16:creationId xmlns:a16="http://schemas.microsoft.com/office/drawing/2014/main" id="{2227FA70-F369-4968-9011-B95C03D93722}"/>
                </a:ext>
              </a:extLst>
            </p:cNvPr>
            <p:cNvSpPr>
              <a:spLocks noChangeShapeType="1"/>
            </p:cNvSpPr>
            <p:nvPr/>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8">
              <a:extLst>
                <a:ext uri="{FF2B5EF4-FFF2-40B4-BE49-F238E27FC236}">
                  <a16:creationId xmlns:a16="http://schemas.microsoft.com/office/drawing/2014/main" id="{C75E1A16-F785-41C9-8A22-A56D4FB32A3C}"/>
                </a:ext>
              </a:extLst>
            </p:cNvPr>
            <p:cNvSpPr>
              <a:spLocks noChangeShapeType="1"/>
            </p:cNvSpPr>
            <p:nvPr/>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9">
              <a:extLst>
                <a:ext uri="{FF2B5EF4-FFF2-40B4-BE49-F238E27FC236}">
                  <a16:creationId xmlns:a16="http://schemas.microsoft.com/office/drawing/2014/main" id="{5130215D-FC30-40A0-B131-E41B17CC349C}"/>
                </a:ext>
              </a:extLst>
            </p:cNvPr>
            <p:cNvSpPr>
              <a:spLocks noChangeShapeType="1"/>
            </p:cNvSpPr>
            <p:nvPr/>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a:extLst>
                <a:ext uri="{FF2B5EF4-FFF2-40B4-BE49-F238E27FC236}">
                  <a16:creationId xmlns:a16="http://schemas.microsoft.com/office/drawing/2014/main" id="{98A73AC5-D8A2-42EC-95A0-D1283622B4C0}"/>
                </a:ext>
              </a:extLst>
            </p:cNvPr>
            <p:cNvSpPr>
              <a:spLocks noChangeShapeType="1"/>
            </p:cNvSpPr>
            <p:nvPr/>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a:extLst>
                <a:ext uri="{FF2B5EF4-FFF2-40B4-BE49-F238E27FC236}">
                  <a16:creationId xmlns:a16="http://schemas.microsoft.com/office/drawing/2014/main" id="{749E3DDF-A496-4087-9C43-62018699EF3A}"/>
                </a:ext>
              </a:extLst>
            </p:cNvPr>
            <p:cNvSpPr>
              <a:spLocks noChangeShapeType="1"/>
            </p:cNvSpPr>
            <p:nvPr/>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a:extLst>
                <a:ext uri="{FF2B5EF4-FFF2-40B4-BE49-F238E27FC236}">
                  <a16:creationId xmlns:a16="http://schemas.microsoft.com/office/drawing/2014/main" id="{D90FCFE3-EAF2-43DE-B291-3995CD8D760F}"/>
                </a:ext>
              </a:extLst>
            </p:cNvPr>
            <p:cNvSpPr>
              <a:spLocks noChangeShapeType="1"/>
            </p:cNvSpPr>
            <p:nvPr/>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
              <a:extLst>
                <a:ext uri="{FF2B5EF4-FFF2-40B4-BE49-F238E27FC236}">
                  <a16:creationId xmlns:a16="http://schemas.microsoft.com/office/drawing/2014/main" id="{BCE90B05-1C52-4AE0-A29E-FEF1F7778CAD}"/>
                </a:ext>
              </a:extLst>
            </p:cNvPr>
            <p:cNvSpPr>
              <a:spLocks noChangeShapeType="1"/>
            </p:cNvSpPr>
            <p:nvPr/>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a:extLst>
                <a:ext uri="{FF2B5EF4-FFF2-40B4-BE49-F238E27FC236}">
                  <a16:creationId xmlns:a16="http://schemas.microsoft.com/office/drawing/2014/main" id="{94F05238-73F5-4100-BE07-631BEC17E3B8}"/>
                </a:ext>
              </a:extLst>
            </p:cNvPr>
            <p:cNvSpPr>
              <a:spLocks noChangeShapeType="1"/>
            </p:cNvSpPr>
            <p:nvPr/>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5">
              <a:extLst>
                <a:ext uri="{FF2B5EF4-FFF2-40B4-BE49-F238E27FC236}">
                  <a16:creationId xmlns:a16="http://schemas.microsoft.com/office/drawing/2014/main" id="{C81382F6-DAC0-4949-A92C-FCB9822A9947}"/>
                </a:ext>
              </a:extLst>
            </p:cNvPr>
            <p:cNvSpPr>
              <a:spLocks noChangeShapeType="1"/>
            </p:cNvSpPr>
            <p:nvPr/>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6">
              <a:extLst>
                <a:ext uri="{FF2B5EF4-FFF2-40B4-BE49-F238E27FC236}">
                  <a16:creationId xmlns:a16="http://schemas.microsoft.com/office/drawing/2014/main" id="{EC946943-2EBE-4B71-8DC4-5A2A15679672}"/>
                </a:ext>
              </a:extLst>
            </p:cNvPr>
            <p:cNvSpPr>
              <a:spLocks noChangeShapeType="1"/>
            </p:cNvSpPr>
            <p:nvPr/>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a:extLst>
                <a:ext uri="{FF2B5EF4-FFF2-40B4-BE49-F238E27FC236}">
                  <a16:creationId xmlns:a16="http://schemas.microsoft.com/office/drawing/2014/main" id="{EA736B66-B5A5-442E-AC70-E8D03E780792}"/>
                </a:ext>
              </a:extLst>
            </p:cNvPr>
            <p:cNvSpPr>
              <a:spLocks noChangeShapeType="1"/>
            </p:cNvSpPr>
            <p:nvPr/>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a:extLst>
                <a:ext uri="{FF2B5EF4-FFF2-40B4-BE49-F238E27FC236}">
                  <a16:creationId xmlns:a16="http://schemas.microsoft.com/office/drawing/2014/main" id="{270F82A9-F354-421A-BF6D-7444E4EA5715}"/>
                </a:ext>
              </a:extLst>
            </p:cNvPr>
            <p:cNvSpPr>
              <a:spLocks noChangeShapeType="1"/>
            </p:cNvSpPr>
            <p:nvPr/>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a:extLst>
                <a:ext uri="{FF2B5EF4-FFF2-40B4-BE49-F238E27FC236}">
                  <a16:creationId xmlns:a16="http://schemas.microsoft.com/office/drawing/2014/main" id="{3DD6CB4D-8D03-42A1-9A21-FEBD8730C328}"/>
                </a:ext>
              </a:extLst>
            </p:cNvPr>
            <p:cNvSpPr>
              <a:spLocks noChangeShapeType="1"/>
            </p:cNvSpPr>
            <p:nvPr/>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a:extLst>
                <a:ext uri="{FF2B5EF4-FFF2-40B4-BE49-F238E27FC236}">
                  <a16:creationId xmlns:a16="http://schemas.microsoft.com/office/drawing/2014/main" id="{221C8BAB-5B3D-4E2B-9E38-1E6E13C575DF}"/>
                </a:ext>
              </a:extLst>
            </p:cNvPr>
            <p:cNvSpPr>
              <a:spLocks noChangeShapeType="1"/>
            </p:cNvSpPr>
            <p:nvPr/>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a:extLst>
                <a:ext uri="{FF2B5EF4-FFF2-40B4-BE49-F238E27FC236}">
                  <a16:creationId xmlns:a16="http://schemas.microsoft.com/office/drawing/2014/main" id="{AE2F6DFB-35EF-44DC-B9A8-12F2023EA81F}"/>
                </a:ext>
              </a:extLst>
            </p:cNvPr>
            <p:cNvSpPr>
              <a:spLocks noChangeShapeType="1"/>
            </p:cNvSpPr>
            <p:nvPr/>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
              <a:extLst>
                <a:ext uri="{FF2B5EF4-FFF2-40B4-BE49-F238E27FC236}">
                  <a16:creationId xmlns:a16="http://schemas.microsoft.com/office/drawing/2014/main" id="{5CCCBB8A-9E67-433B-8C4A-94D5563419DD}"/>
                </a:ext>
              </a:extLst>
            </p:cNvPr>
            <p:cNvSpPr>
              <a:spLocks noChangeShapeType="1"/>
            </p:cNvSpPr>
            <p:nvPr/>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3">
              <a:extLst>
                <a:ext uri="{FF2B5EF4-FFF2-40B4-BE49-F238E27FC236}">
                  <a16:creationId xmlns:a16="http://schemas.microsoft.com/office/drawing/2014/main" id="{D4F3B4EF-BA86-4ECA-ADB8-372776DC8FC9}"/>
                </a:ext>
              </a:extLst>
            </p:cNvPr>
            <p:cNvSpPr>
              <a:spLocks noChangeShapeType="1"/>
            </p:cNvSpPr>
            <p:nvPr/>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a:extLst>
                <a:ext uri="{FF2B5EF4-FFF2-40B4-BE49-F238E27FC236}">
                  <a16:creationId xmlns:a16="http://schemas.microsoft.com/office/drawing/2014/main" id="{53C079E9-0723-427B-ADD7-0FBB1F8DB285}"/>
                </a:ext>
              </a:extLst>
            </p:cNvPr>
            <p:cNvSpPr>
              <a:spLocks noChangeShapeType="1"/>
            </p:cNvSpPr>
            <p:nvPr/>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a:extLst>
                <a:ext uri="{FF2B5EF4-FFF2-40B4-BE49-F238E27FC236}">
                  <a16:creationId xmlns:a16="http://schemas.microsoft.com/office/drawing/2014/main" id="{24A6A2D7-A1C6-447D-8D0E-50FFDBCFEA7D}"/>
                </a:ext>
              </a:extLst>
            </p:cNvPr>
            <p:cNvSpPr>
              <a:spLocks noChangeShapeType="1"/>
            </p:cNvSpPr>
            <p:nvPr/>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6">
              <a:extLst>
                <a:ext uri="{FF2B5EF4-FFF2-40B4-BE49-F238E27FC236}">
                  <a16:creationId xmlns:a16="http://schemas.microsoft.com/office/drawing/2014/main" id="{6197B60B-1A4C-4115-B17F-EA298CA0080F}"/>
                </a:ext>
              </a:extLst>
            </p:cNvPr>
            <p:cNvSpPr>
              <a:spLocks noChangeShapeType="1"/>
            </p:cNvSpPr>
            <p:nvPr/>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7">
              <a:extLst>
                <a:ext uri="{FF2B5EF4-FFF2-40B4-BE49-F238E27FC236}">
                  <a16:creationId xmlns:a16="http://schemas.microsoft.com/office/drawing/2014/main" id="{8AA49400-D52F-4BF2-8307-D4BE36A585D2}"/>
                </a:ext>
              </a:extLst>
            </p:cNvPr>
            <p:cNvSpPr>
              <a:spLocks noChangeShapeType="1"/>
            </p:cNvSpPr>
            <p:nvPr/>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8">
              <a:extLst>
                <a:ext uri="{FF2B5EF4-FFF2-40B4-BE49-F238E27FC236}">
                  <a16:creationId xmlns:a16="http://schemas.microsoft.com/office/drawing/2014/main" id="{EC197494-059F-46D9-8B15-2978CD44704E}"/>
                </a:ext>
              </a:extLst>
            </p:cNvPr>
            <p:cNvSpPr>
              <a:spLocks noChangeShapeType="1"/>
            </p:cNvSpPr>
            <p:nvPr/>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9">
              <a:extLst>
                <a:ext uri="{FF2B5EF4-FFF2-40B4-BE49-F238E27FC236}">
                  <a16:creationId xmlns:a16="http://schemas.microsoft.com/office/drawing/2014/main" id="{E0C025DD-1309-4EB9-944A-D89B8C9E4615}"/>
                </a:ext>
              </a:extLst>
            </p:cNvPr>
            <p:cNvSpPr>
              <a:spLocks noChangeShapeType="1"/>
            </p:cNvSpPr>
            <p:nvPr/>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30">
              <a:extLst>
                <a:ext uri="{FF2B5EF4-FFF2-40B4-BE49-F238E27FC236}">
                  <a16:creationId xmlns:a16="http://schemas.microsoft.com/office/drawing/2014/main" id="{921574D9-E921-4415-92BF-654F95289655}"/>
                </a:ext>
              </a:extLst>
            </p:cNvPr>
            <p:cNvSpPr>
              <a:spLocks noChangeShapeType="1"/>
            </p:cNvSpPr>
            <p:nvPr/>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1">
              <a:extLst>
                <a:ext uri="{FF2B5EF4-FFF2-40B4-BE49-F238E27FC236}">
                  <a16:creationId xmlns:a16="http://schemas.microsoft.com/office/drawing/2014/main" id="{8600C578-5811-48FE-897B-8ED7215F632F}"/>
                </a:ext>
              </a:extLst>
            </p:cNvPr>
            <p:cNvSpPr>
              <a:spLocks noChangeShapeType="1"/>
            </p:cNvSpPr>
            <p:nvPr/>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2">
              <a:extLst>
                <a:ext uri="{FF2B5EF4-FFF2-40B4-BE49-F238E27FC236}">
                  <a16:creationId xmlns:a16="http://schemas.microsoft.com/office/drawing/2014/main" id="{3095700F-BD6C-40E8-AE7A-B42ED87C552F}"/>
                </a:ext>
              </a:extLst>
            </p:cNvPr>
            <p:cNvSpPr>
              <a:spLocks noChangeShapeType="1"/>
            </p:cNvSpPr>
            <p:nvPr/>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3">
              <a:extLst>
                <a:ext uri="{FF2B5EF4-FFF2-40B4-BE49-F238E27FC236}">
                  <a16:creationId xmlns:a16="http://schemas.microsoft.com/office/drawing/2014/main" id="{29DC25E3-F9A2-471F-98D5-488C8FBC4F21}"/>
                </a:ext>
              </a:extLst>
            </p:cNvPr>
            <p:cNvSpPr>
              <a:spLocks noChangeShapeType="1"/>
            </p:cNvSpPr>
            <p:nvPr/>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4">
              <a:extLst>
                <a:ext uri="{FF2B5EF4-FFF2-40B4-BE49-F238E27FC236}">
                  <a16:creationId xmlns:a16="http://schemas.microsoft.com/office/drawing/2014/main" id="{A1163B60-B6EA-4D2A-9F39-65307B9B6D47}"/>
                </a:ext>
              </a:extLst>
            </p:cNvPr>
            <p:cNvSpPr>
              <a:spLocks noChangeShapeType="1"/>
            </p:cNvSpPr>
            <p:nvPr/>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5">
              <a:extLst>
                <a:ext uri="{FF2B5EF4-FFF2-40B4-BE49-F238E27FC236}">
                  <a16:creationId xmlns:a16="http://schemas.microsoft.com/office/drawing/2014/main" id="{6799A544-864B-46D2-B0B0-4EA52C390919}"/>
                </a:ext>
              </a:extLst>
            </p:cNvPr>
            <p:cNvSpPr>
              <a:spLocks noChangeShapeType="1"/>
            </p:cNvSpPr>
            <p:nvPr/>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6">
              <a:extLst>
                <a:ext uri="{FF2B5EF4-FFF2-40B4-BE49-F238E27FC236}">
                  <a16:creationId xmlns:a16="http://schemas.microsoft.com/office/drawing/2014/main" id="{64DC77AF-1941-4D41-8788-B6202F98BBA0}"/>
                </a:ext>
              </a:extLst>
            </p:cNvPr>
            <p:cNvSpPr>
              <a:spLocks noChangeShapeType="1"/>
            </p:cNvSpPr>
            <p:nvPr/>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7">
              <a:extLst>
                <a:ext uri="{FF2B5EF4-FFF2-40B4-BE49-F238E27FC236}">
                  <a16:creationId xmlns:a16="http://schemas.microsoft.com/office/drawing/2014/main" id="{D4D81EDF-A6C4-4920-B3DC-2ECEFCEEF8FC}"/>
                </a:ext>
              </a:extLst>
            </p:cNvPr>
            <p:cNvSpPr>
              <a:spLocks noChangeShapeType="1"/>
            </p:cNvSpPr>
            <p:nvPr/>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8">
              <a:extLst>
                <a:ext uri="{FF2B5EF4-FFF2-40B4-BE49-F238E27FC236}">
                  <a16:creationId xmlns:a16="http://schemas.microsoft.com/office/drawing/2014/main" id="{364C43F5-9D29-4FFC-A276-814D75E271AB}"/>
                </a:ext>
              </a:extLst>
            </p:cNvPr>
            <p:cNvSpPr>
              <a:spLocks noChangeShapeType="1"/>
            </p:cNvSpPr>
            <p:nvPr/>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9">
              <a:extLst>
                <a:ext uri="{FF2B5EF4-FFF2-40B4-BE49-F238E27FC236}">
                  <a16:creationId xmlns:a16="http://schemas.microsoft.com/office/drawing/2014/main" id="{9D63C9BA-C1F9-4B0D-8538-3FFAF207ECDE}"/>
                </a:ext>
              </a:extLst>
            </p:cNvPr>
            <p:cNvSpPr>
              <a:spLocks noChangeShapeType="1"/>
            </p:cNvSpPr>
            <p:nvPr/>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40">
              <a:extLst>
                <a:ext uri="{FF2B5EF4-FFF2-40B4-BE49-F238E27FC236}">
                  <a16:creationId xmlns:a16="http://schemas.microsoft.com/office/drawing/2014/main" id="{6CFB0157-AA4C-429E-85FD-91D8FA6E99BC}"/>
                </a:ext>
              </a:extLst>
            </p:cNvPr>
            <p:cNvSpPr>
              <a:spLocks noChangeShapeType="1"/>
            </p:cNvSpPr>
            <p:nvPr/>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41">
              <a:extLst>
                <a:ext uri="{FF2B5EF4-FFF2-40B4-BE49-F238E27FC236}">
                  <a16:creationId xmlns:a16="http://schemas.microsoft.com/office/drawing/2014/main" id="{D1940EFC-F4C8-413A-B70E-B5427AFF4B63}"/>
                </a:ext>
              </a:extLst>
            </p:cNvPr>
            <p:cNvSpPr>
              <a:spLocks noChangeShapeType="1"/>
            </p:cNvSpPr>
            <p:nvPr/>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2">
              <a:extLst>
                <a:ext uri="{FF2B5EF4-FFF2-40B4-BE49-F238E27FC236}">
                  <a16:creationId xmlns:a16="http://schemas.microsoft.com/office/drawing/2014/main" id="{80B73034-93AE-470D-9D10-5C12ECF74A2B}"/>
                </a:ext>
              </a:extLst>
            </p:cNvPr>
            <p:cNvSpPr>
              <a:spLocks noChangeShapeType="1"/>
            </p:cNvSpPr>
            <p:nvPr/>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3">
              <a:extLst>
                <a:ext uri="{FF2B5EF4-FFF2-40B4-BE49-F238E27FC236}">
                  <a16:creationId xmlns:a16="http://schemas.microsoft.com/office/drawing/2014/main" id="{9A26BFC9-D6BC-4EDB-9835-681890DD9143}"/>
                </a:ext>
              </a:extLst>
            </p:cNvPr>
            <p:cNvSpPr>
              <a:spLocks noChangeShapeType="1"/>
            </p:cNvSpPr>
            <p:nvPr/>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a:extLst>
                <a:ext uri="{FF2B5EF4-FFF2-40B4-BE49-F238E27FC236}">
                  <a16:creationId xmlns:a16="http://schemas.microsoft.com/office/drawing/2014/main" id="{0CFFBA4A-D0D7-4C50-A646-60F9758B2594}"/>
                </a:ext>
              </a:extLst>
            </p:cNvPr>
            <p:cNvSpPr>
              <a:spLocks noChangeShapeType="1"/>
            </p:cNvSpPr>
            <p:nvPr/>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a:extLst>
                <a:ext uri="{FF2B5EF4-FFF2-40B4-BE49-F238E27FC236}">
                  <a16:creationId xmlns:a16="http://schemas.microsoft.com/office/drawing/2014/main" id="{D3576D09-F8E9-4B51-9D07-D40FED4F0AA8}"/>
                </a:ext>
              </a:extLst>
            </p:cNvPr>
            <p:cNvSpPr>
              <a:spLocks noChangeShapeType="1"/>
            </p:cNvSpPr>
            <p:nvPr/>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a:extLst>
                <a:ext uri="{FF2B5EF4-FFF2-40B4-BE49-F238E27FC236}">
                  <a16:creationId xmlns:a16="http://schemas.microsoft.com/office/drawing/2014/main" id="{636D77A6-228B-4D04-BC57-2C80EFF26564}"/>
                </a:ext>
              </a:extLst>
            </p:cNvPr>
            <p:cNvSpPr>
              <a:spLocks noChangeShapeType="1"/>
            </p:cNvSpPr>
            <p:nvPr/>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7">
              <a:extLst>
                <a:ext uri="{FF2B5EF4-FFF2-40B4-BE49-F238E27FC236}">
                  <a16:creationId xmlns:a16="http://schemas.microsoft.com/office/drawing/2014/main" id="{3FFCF799-D99D-442F-835F-B103FA02E5E9}"/>
                </a:ext>
              </a:extLst>
            </p:cNvPr>
            <p:cNvSpPr>
              <a:spLocks noChangeShapeType="1"/>
            </p:cNvSpPr>
            <p:nvPr/>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8">
              <a:extLst>
                <a:ext uri="{FF2B5EF4-FFF2-40B4-BE49-F238E27FC236}">
                  <a16:creationId xmlns:a16="http://schemas.microsoft.com/office/drawing/2014/main" id="{CB4642CE-A1B8-4972-B7BA-942DE554DFFD}"/>
                </a:ext>
              </a:extLst>
            </p:cNvPr>
            <p:cNvSpPr>
              <a:spLocks noChangeShapeType="1"/>
            </p:cNvSpPr>
            <p:nvPr/>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9">
              <a:extLst>
                <a:ext uri="{FF2B5EF4-FFF2-40B4-BE49-F238E27FC236}">
                  <a16:creationId xmlns:a16="http://schemas.microsoft.com/office/drawing/2014/main" id="{D33874F0-FBD0-4C70-B524-D41E66E34A1F}"/>
                </a:ext>
              </a:extLst>
            </p:cNvPr>
            <p:cNvSpPr>
              <a:spLocks noChangeShapeType="1"/>
            </p:cNvSpPr>
            <p:nvPr/>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50">
              <a:extLst>
                <a:ext uri="{FF2B5EF4-FFF2-40B4-BE49-F238E27FC236}">
                  <a16:creationId xmlns:a16="http://schemas.microsoft.com/office/drawing/2014/main" id="{4F7A670F-E68B-44B2-99EE-8F1ADEB48CA8}"/>
                </a:ext>
              </a:extLst>
            </p:cNvPr>
            <p:cNvSpPr>
              <a:spLocks noChangeShapeType="1"/>
            </p:cNvSpPr>
            <p:nvPr/>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51">
              <a:extLst>
                <a:ext uri="{FF2B5EF4-FFF2-40B4-BE49-F238E27FC236}">
                  <a16:creationId xmlns:a16="http://schemas.microsoft.com/office/drawing/2014/main" id="{B5746F2B-890A-4FDF-B60F-6CA905883719}"/>
                </a:ext>
              </a:extLst>
            </p:cNvPr>
            <p:cNvSpPr>
              <a:spLocks noChangeShapeType="1"/>
            </p:cNvSpPr>
            <p:nvPr/>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2">
              <a:extLst>
                <a:ext uri="{FF2B5EF4-FFF2-40B4-BE49-F238E27FC236}">
                  <a16:creationId xmlns:a16="http://schemas.microsoft.com/office/drawing/2014/main" id="{92E4BFCA-DA11-4CDC-BBC8-37E212577136}"/>
                </a:ext>
              </a:extLst>
            </p:cNvPr>
            <p:cNvSpPr>
              <a:spLocks noChangeShapeType="1"/>
            </p:cNvSpPr>
            <p:nvPr/>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3">
              <a:extLst>
                <a:ext uri="{FF2B5EF4-FFF2-40B4-BE49-F238E27FC236}">
                  <a16:creationId xmlns:a16="http://schemas.microsoft.com/office/drawing/2014/main" id="{0EF7C579-9B7F-4FBF-8BE9-B1FE3A867937}"/>
                </a:ext>
              </a:extLst>
            </p:cNvPr>
            <p:cNvSpPr>
              <a:spLocks noChangeShapeType="1"/>
            </p:cNvSpPr>
            <p:nvPr/>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4">
              <a:extLst>
                <a:ext uri="{FF2B5EF4-FFF2-40B4-BE49-F238E27FC236}">
                  <a16:creationId xmlns:a16="http://schemas.microsoft.com/office/drawing/2014/main" id="{94C7DB4B-64FE-4E11-A351-217B207F3B15}"/>
                </a:ext>
              </a:extLst>
            </p:cNvPr>
            <p:cNvSpPr>
              <a:spLocks noChangeShapeType="1"/>
            </p:cNvSpPr>
            <p:nvPr/>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5">
              <a:extLst>
                <a:ext uri="{FF2B5EF4-FFF2-40B4-BE49-F238E27FC236}">
                  <a16:creationId xmlns:a16="http://schemas.microsoft.com/office/drawing/2014/main" id="{519954EC-A21B-4CF6-8705-FC695FE4AD69}"/>
                </a:ext>
              </a:extLst>
            </p:cNvPr>
            <p:cNvSpPr>
              <a:spLocks noChangeShapeType="1"/>
            </p:cNvSpPr>
            <p:nvPr/>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6">
              <a:extLst>
                <a:ext uri="{FF2B5EF4-FFF2-40B4-BE49-F238E27FC236}">
                  <a16:creationId xmlns:a16="http://schemas.microsoft.com/office/drawing/2014/main" id="{0D6D717F-8329-4674-AA5E-4E54D1B4FCE6}"/>
                </a:ext>
              </a:extLst>
            </p:cNvPr>
            <p:cNvSpPr>
              <a:spLocks noChangeShapeType="1"/>
            </p:cNvSpPr>
            <p:nvPr/>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7">
              <a:extLst>
                <a:ext uri="{FF2B5EF4-FFF2-40B4-BE49-F238E27FC236}">
                  <a16:creationId xmlns:a16="http://schemas.microsoft.com/office/drawing/2014/main" id="{CC0B0F5E-1A74-4201-A358-265E36D06EA3}"/>
                </a:ext>
              </a:extLst>
            </p:cNvPr>
            <p:cNvSpPr>
              <a:spLocks noChangeShapeType="1"/>
            </p:cNvSpPr>
            <p:nvPr/>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58">
              <a:extLst>
                <a:ext uri="{FF2B5EF4-FFF2-40B4-BE49-F238E27FC236}">
                  <a16:creationId xmlns:a16="http://schemas.microsoft.com/office/drawing/2014/main" id="{53FA374E-F273-4B11-97DB-734A1ACA07DC}"/>
                </a:ext>
              </a:extLst>
            </p:cNvPr>
            <p:cNvSpPr>
              <a:spLocks noChangeShapeType="1"/>
            </p:cNvSpPr>
            <p:nvPr/>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59">
              <a:extLst>
                <a:ext uri="{FF2B5EF4-FFF2-40B4-BE49-F238E27FC236}">
                  <a16:creationId xmlns:a16="http://schemas.microsoft.com/office/drawing/2014/main" id="{EF1CE7D2-CE8C-4BCB-80F1-6E26E98C28D3}"/>
                </a:ext>
              </a:extLst>
            </p:cNvPr>
            <p:cNvSpPr>
              <a:spLocks noChangeShapeType="1"/>
            </p:cNvSpPr>
            <p:nvPr/>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60">
              <a:extLst>
                <a:ext uri="{FF2B5EF4-FFF2-40B4-BE49-F238E27FC236}">
                  <a16:creationId xmlns:a16="http://schemas.microsoft.com/office/drawing/2014/main" id="{B69886EC-064C-4781-9300-E998F97341E3}"/>
                </a:ext>
              </a:extLst>
            </p:cNvPr>
            <p:cNvSpPr>
              <a:spLocks noChangeShapeType="1"/>
            </p:cNvSpPr>
            <p:nvPr/>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61">
              <a:extLst>
                <a:ext uri="{FF2B5EF4-FFF2-40B4-BE49-F238E27FC236}">
                  <a16:creationId xmlns:a16="http://schemas.microsoft.com/office/drawing/2014/main" id="{0B863F24-7318-489C-AE8B-D177061D7AB9}"/>
                </a:ext>
              </a:extLst>
            </p:cNvPr>
            <p:cNvSpPr>
              <a:spLocks noChangeShapeType="1"/>
            </p:cNvSpPr>
            <p:nvPr/>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2">
              <a:extLst>
                <a:ext uri="{FF2B5EF4-FFF2-40B4-BE49-F238E27FC236}">
                  <a16:creationId xmlns:a16="http://schemas.microsoft.com/office/drawing/2014/main" id="{31466FAB-ACD8-4B77-9A14-5B39BA23EDB7}"/>
                </a:ext>
              </a:extLst>
            </p:cNvPr>
            <p:cNvSpPr>
              <a:spLocks noChangeShapeType="1"/>
            </p:cNvSpPr>
            <p:nvPr/>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3">
              <a:extLst>
                <a:ext uri="{FF2B5EF4-FFF2-40B4-BE49-F238E27FC236}">
                  <a16:creationId xmlns:a16="http://schemas.microsoft.com/office/drawing/2014/main" id="{2DDA1023-8FE2-42AF-B21B-CA7D86F536A1}"/>
                </a:ext>
              </a:extLst>
            </p:cNvPr>
            <p:cNvSpPr>
              <a:spLocks noChangeShapeType="1"/>
            </p:cNvSpPr>
            <p:nvPr/>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64">
              <a:extLst>
                <a:ext uri="{FF2B5EF4-FFF2-40B4-BE49-F238E27FC236}">
                  <a16:creationId xmlns:a16="http://schemas.microsoft.com/office/drawing/2014/main" id="{2DA914F2-4F24-47DC-8873-57A1B700CD31}"/>
                </a:ext>
              </a:extLst>
            </p:cNvPr>
            <p:cNvSpPr>
              <a:spLocks noChangeShapeType="1"/>
            </p:cNvSpPr>
            <p:nvPr/>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5">
              <a:extLst>
                <a:ext uri="{FF2B5EF4-FFF2-40B4-BE49-F238E27FC236}">
                  <a16:creationId xmlns:a16="http://schemas.microsoft.com/office/drawing/2014/main" id="{0D04A2DC-8881-443C-A7AB-642984B639A8}"/>
                </a:ext>
              </a:extLst>
            </p:cNvPr>
            <p:cNvSpPr>
              <a:spLocks noChangeShapeType="1"/>
            </p:cNvSpPr>
            <p:nvPr/>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6">
              <a:extLst>
                <a:ext uri="{FF2B5EF4-FFF2-40B4-BE49-F238E27FC236}">
                  <a16:creationId xmlns:a16="http://schemas.microsoft.com/office/drawing/2014/main" id="{CAEA62FD-6CB9-4C2B-9BA8-47613D8AC80F}"/>
                </a:ext>
              </a:extLst>
            </p:cNvPr>
            <p:cNvSpPr>
              <a:spLocks noChangeShapeType="1"/>
            </p:cNvSpPr>
            <p:nvPr/>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7">
              <a:extLst>
                <a:ext uri="{FF2B5EF4-FFF2-40B4-BE49-F238E27FC236}">
                  <a16:creationId xmlns:a16="http://schemas.microsoft.com/office/drawing/2014/main" id="{DEBA1394-7CA2-4FA7-924F-298E57E51412}"/>
                </a:ext>
              </a:extLst>
            </p:cNvPr>
            <p:cNvSpPr>
              <a:spLocks noChangeShapeType="1"/>
            </p:cNvSpPr>
            <p:nvPr/>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68">
              <a:extLst>
                <a:ext uri="{FF2B5EF4-FFF2-40B4-BE49-F238E27FC236}">
                  <a16:creationId xmlns:a16="http://schemas.microsoft.com/office/drawing/2014/main" id="{DB46F9A8-E681-4681-9671-D954DE82C5D4}"/>
                </a:ext>
              </a:extLst>
            </p:cNvPr>
            <p:cNvSpPr>
              <a:spLocks noChangeShapeType="1"/>
            </p:cNvSpPr>
            <p:nvPr/>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69">
              <a:extLst>
                <a:ext uri="{FF2B5EF4-FFF2-40B4-BE49-F238E27FC236}">
                  <a16:creationId xmlns:a16="http://schemas.microsoft.com/office/drawing/2014/main" id="{02725E40-9C22-4B27-924E-DB7A36963DCF}"/>
                </a:ext>
              </a:extLst>
            </p:cNvPr>
            <p:cNvSpPr>
              <a:spLocks noChangeShapeType="1"/>
            </p:cNvSpPr>
            <p:nvPr/>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70">
              <a:extLst>
                <a:ext uri="{FF2B5EF4-FFF2-40B4-BE49-F238E27FC236}">
                  <a16:creationId xmlns:a16="http://schemas.microsoft.com/office/drawing/2014/main" id="{DC90B3EA-7887-4247-B2D2-5ADD33D79A7B}"/>
                </a:ext>
              </a:extLst>
            </p:cNvPr>
            <p:cNvSpPr>
              <a:spLocks noChangeShapeType="1"/>
            </p:cNvSpPr>
            <p:nvPr/>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71">
              <a:extLst>
                <a:ext uri="{FF2B5EF4-FFF2-40B4-BE49-F238E27FC236}">
                  <a16:creationId xmlns:a16="http://schemas.microsoft.com/office/drawing/2014/main" id="{260BA16A-8515-42DE-9648-45A90397EF04}"/>
                </a:ext>
              </a:extLst>
            </p:cNvPr>
            <p:cNvSpPr>
              <a:spLocks noChangeShapeType="1"/>
            </p:cNvSpPr>
            <p:nvPr/>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72">
              <a:extLst>
                <a:ext uri="{FF2B5EF4-FFF2-40B4-BE49-F238E27FC236}">
                  <a16:creationId xmlns:a16="http://schemas.microsoft.com/office/drawing/2014/main" id="{60D43198-FA3A-46D9-9C46-4B84DDFDD24B}"/>
                </a:ext>
              </a:extLst>
            </p:cNvPr>
            <p:cNvSpPr>
              <a:spLocks noChangeShapeType="1"/>
            </p:cNvSpPr>
            <p:nvPr/>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73">
              <a:extLst>
                <a:ext uri="{FF2B5EF4-FFF2-40B4-BE49-F238E27FC236}">
                  <a16:creationId xmlns:a16="http://schemas.microsoft.com/office/drawing/2014/main" id="{9B83BACB-153F-42E5-BD3E-45B72993BCB5}"/>
                </a:ext>
              </a:extLst>
            </p:cNvPr>
            <p:cNvSpPr>
              <a:spLocks noChangeShapeType="1"/>
            </p:cNvSpPr>
            <p:nvPr/>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74">
              <a:extLst>
                <a:ext uri="{FF2B5EF4-FFF2-40B4-BE49-F238E27FC236}">
                  <a16:creationId xmlns:a16="http://schemas.microsoft.com/office/drawing/2014/main" id="{C7E2EC0D-0880-4B15-BF6C-9F94B5691B8A}"/>
                </a:ext>
              </a:extLst>
            </p:cNvPr>
            <p:cNvSpPr>
              <a:spLocks noChangeShapeType="1"/>
            </p:cNvSpPr>
            <p:nvPr/>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75">
              <a:extLst>
                <a:ext uri="{FF2B5EF4-FFF2-40B4-BE49-F238E27FC236}">
                  <a16:creationId xmlns:a16="http://schemas.microsoft.com/office/drawing/2014/main" id="{3A4D9B44-E071-46C8-8BD2-BC5449BAE329}"/>
                </a:ext>
              </a:extLst>
            </p:cNvPr>
            <p:cNvSpPr>
              <a:spLocks noChangeShapeType="1"/>
            </p:cNvSpPr>
            <p:nvPr/>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76">
              <a:extLst>
                <a:ext uri="{FF2B5EF4-FFF2-40B4-BE49-F238E27FC236}">
                  <a16:creationId xmlns:a16="http://schemas.microsoft.com/office/drawing/2014/main" id="{EA4E970C-4B9E-4CD3-827C-6CB3520E1C05}"/>
                </a:ext>
              </a:extLst>
            </p:cNvPr>
            <p:cNvSpPr>
              <a:spLocks noChangeShapeType="1"/>
            </p:cNvSpPr>
            <p:nvPr/>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77">
              <a:extLst>
                <a:ext uri="{FF2B5EF4-FFF2-40B4-BE49-F238E27FC236}">
                  <a16:creationId xmlns:a16="http://schemas.microsoft.com/office/drawing/2014/main" id="{996FA1D8-9374-4814-B854-44CEA194580D}"/>
                </a:ext>
              </a:extLst>
            </p:cNvPr>
            <p:cNvSpPr>
              <a:spLocks noChangeShapeType="1"/>
            </p:cNvSpPr>
            <p:nvPr/>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78">
              <a:extLst>
                <a:ext uri="{FF2B5EF4-FFF2-40B4-BE49-F238E27FC236}">
                  <a16:creationId xmlns:a16="http://schemas.microsoft.com/office/drawing/2014/main" id="{40E17BA6-A81B-4534-93FC-3D1CAB25DC1A}"/>
                </a:ext>
              </a:extLst>
            </p:cNvPr>
            <p:cNvSpPr>
              <a:spLocks noChangeShapeType="1"/>
            </p:cNvSpPr>
            <p:nvPr/>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9">
              <a:extLst>
                <a:ext uri="{FF2B5EF4-FFF2-40B4-BE49-F238E27FC236}">
                  <a16:creationId xmlns:a16="http://schemas.microsoft.com/office/drawing/2014/main" id="{4C5D2225-23CB-4535-8E2D-BBAE0720195C}"/>
                </a:ext>
              </a:extLst>
            </p:cNvPr>
            <p:cNvSpPr>
              <a:spLocks noChangeShapeType="1"/>
            </p:cNvSpPr>
            <p:nvPr/>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80">
              <a:extLst>
                <a:ext uri="{FF2B5EF4-FFF2-40B4-BE49-F238E27FC236}">
                  <a16:creationId xmlns:a16="http://schemas.microsoft.com/office/drawing/2014/main" id="{59D11B12-2451-4675-857B-0EB2997A4498}"/>
                </a:ext>
              </a:extLst>
            </p:cNvPr>
            <p:cNvSpPr>
              <a:spLocks noChangeShapeType="1"/>
            </p:cNvSpPr>
            <p:nvPr/>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81">
              <a:extLst>
                <a:ext uri="{FF2B5EF4-FFF2-40B4-BE49-F238E27FC236}">
                  <a16:creationId xmlns:a16="http://schemas.microsoft.com/office/drawing/2014/main" id="{31E33374-44AC-4D85-89D7-C95C624A2B10}"/>
                </a:ext>
              </a:extLst>
            </p:cNvPr>
            <p:cNvSpPr>
              <a:spLocks noChangeShapeType="1"/>
            </p:cNvSpPr>
            <p:nvPr/>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2">
              <a:extLst>
                <a:ext uri="{FF2B5EF4-FFF2-40B4-BE49-F238E27FC236}">
                  <a16:creationId xmlns:a16="http://schemas.microsoft.com/office/drawing/2014/main" id="{2E7F5CDD-C03B-4E1F-A9C5-C61CC6C05280}"/>
                </a:ext>
              </a:extLst>
            </p:cNvPr>
            <p:cNvSpPr>
              <a:spLocks noChangeShapeType="1"/>
            </p:cNvSpPr>
            <p:nvPr/>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3">
              <a:extLst>
                <a:ext uri="{FF2B5EF4-FFF2-40B4-BE49-F238E27FC236}">
                  <a16:creationId xmlns:a16="http://schemas.microsoft.com/office/drawing/2014/main" id="{C4D65F28-8FFF-446B-9B52-995F34733398}"/>
                </a:ext>
              </a:extLst>
            </p:cNvPr>
            <p:cNvSpPr>
              <a:spLocks noChangeShapeType="1"/>
            </p:cNvSpPr>
            <p:nvPr/>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4">
              <a:extLst>
                <a:ext uri="{FF2B5EF4-FFF2-40B4-BE49-F238E27FC236}">
                  <a16:creationId xmlns:a16="http://schemas.microsoft.com/office/drawing/2014/main" id="{A7D7E96D-4782-42E2-A088-558B1DF2669D}"/>
                </a:ext>
              </a:extLst>
            </p:cNvPr>
            <p:cNvSpPr>
              <a:spLocks noChangeShapeType="1"/>
            </p:cNvSpPr>
            <p:nvPr/>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5">
              <a:extLst>
                <a:ext uri="{FF2B5EF4-FFF2-40B4-BE49-F238E27FC236}">
                  <a16:creationId xmlns:a16="http://schemas.microsoft.com/office/drawing/2014/main" id="{62D6596D-AFDD-425B-98D2-A68374CB4706}"/>
                </a:ext>
              </a:extLst>
            </p:cNvPr>
            <p:cNvSpPr>
              <a:spLocks noChangeShapeType="1"/>
            </p:cNvSpPr>
            <p:nvPr/>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86">
              <a:extLst>
                <a:ext uri="{FF2B5EF4-FFF2-40B4-BE49-F238E27FC236}">
                  <a16:creationId xmlns:a16="http://schemas.microsoft.com/office/drawing/2014/main" id="{9FF1DA01-5865-4AA3-8756-D05027D03781}"/>
                </a:ext>
              </a:extLst>
            </p:cNvPr>
            <p:cNvSpPr>
              <a:spLocks noChangeShapeType="1"/>
            </p:cNvSpPr>
            <p:nvPr/>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87">
              <a:extLst>
                <a:ext uri="{FF2B5EF4-FFF2-40B4-BE49-F238E27FC236}">
                  <a16:creationId xmlns:a16="http://schemas.microsoft.com/office/drawing/2014/main" id="{32BA3D65-3B04-480D-B58D-3D98A2752E83}"/>
                </a:ext>
              </a:extLst>
            </p:cNvPr>
            <p:cNvSpPr>
              <a:spLocks noChangeShapeType="1"/>
            </p:cNvSpPr>
            <p:nvPr/>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88">
              <a:extLst>
                <a:ext uri="{FF2B5EF4-FFF2-40B4-BE49-F238E27FC236}">
                  <a16:creationId xmlns:a16="http://schemas.microsoft.com/office/drawing/2014/main" id="{7AC9812C-801B-461B-B7FE-CCB507EF55BA}"/>
                </a:ext>
              </a:extLst>
            </p:cNvPr>
            <p:cNvSpPr>
              <a:spLocks noChangeShapeType="1"/>
            </p:cNvSpPr>
            <p:nvPr/>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89">
              <a:extLst>
                <a:ext uri="{FF2B5EF4-FFF2-40B4-BE49-F238E27FC236}">
                  <a16:creationId xmlns:a16="http://schemas.microsoft.com/office/drawing/2014/main" id="{2C791EF3-B0CA-4A38-A7E5-1B790F5EB4BF}"/>
                </a:ext>
              </a:extLst>
            </p:cNvPr>
            <p:cNvSpPr>
              <a:spLocks noChangeShapeType="1"/>
            </p:cNvSpPr>
            <p:nvPr/>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90">
              <a:extLst>
                <a:ext uri="{FF2B5EF4-FFF2-40B4-BE49-F238E27FC236}">
                  <a16:creationId xmlns:a16="http://schemas.microsoft.com/office/drawing/2014/main" id="{A9D68428-9DD3-4E9B-8CCE-4F41BA9600C8}"/>
                </a:ext>
              </a:extLst>
            </p:cNvPr>
            <p:cNvSpPr>
              <a:spLocks noChangeShapeType="1"/>
            </p:cNvSpPr>
            <p:nvPr/>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91">
              <a:extLst>
                <a:ext uri="{FF2B5EF4-FFF2-40B4-BE49-F238E27FC236}">
                  <a16:creationId xmlns:a16="http://schemas.microsoft.com/office/drawing/2014/main" id="{7A1CEFAD-B731-4382-A3EE-CE5DB20E9DED}"/>
                </a:ext>
              </a:extLst>
            </p:cNvPr>
            <p:cNvSpPr>
              <a:spLocks noChangeShapeType="1"/>
            </p:cNvSpPr>
            <p:nvPr/>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92">
              <a:extLst>
                <a:ext uri="{FF2B5EF4-FFF2-40B4-BE49-F238E27FC236}">
                  <a16:creationId xmlns:a16="http://schemas.microsoft.com/office/drawing/2014/main" id="{060181B1-2598-4E1A-B514-4BC3A03C69DC}"/>
                </a:ext>
              </a:extLst>
            </p:cNvPr>
            <p:cNvSpPr>
              <a:spLocks noChangeShapeType="1"/>
            </p:cNvSpPr>
            <p:nvPr/>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93">
              <a:extLst>
                <a:ext uri="{FF2B5EF4-FFF2-40B4-BE49-F238E27FC236}">
                  <a16:creationId xmlns:a16="http://schemas.microsoft.com/office/drawing/2014/main" id="{2F561A53-958D-49BC-B44E-B2EB0F301DD8}"/>
                </a:ext>
              </a:extLst>
            </p:cNvPr>
            <p:cNvSpPr>
              <a:spLocks noChangeShapeType="1"/>
            </p:cNvSpPr>
            <p:nvPr/>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94">
              <a:extLst>
                <a:ext uri="{FF2B5EF4-FFF2-40B4-BE49-F238E27FC236}">
                  <a16:creationId xmlns:a16="http://schemas.microsoft.com/office/drawing/2014/main" id="{4F74A2ED-E747-4098-9D1C-010F1731D3A9}"/>
                </a:ext>
              </a:extLst>
            </p:cNvPr>
            <p:cNvSpPr>
              <a:spLocks noChangeShapeType="1"/>
            </p:cNvSpPr>
            <p:nvPr/>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95">
              <a:extLst>
                <a:ext uri="{FF2B5EF4-FFF2-40B4-BE49-F238E27FC236}">
                  <a16:creationId xmlns:a16="http://schemas.microsoft.com/office/drawing/2014/main" id="{D850158F-8DFF-45CA-811C-CBAD9371655D}"/>
                </a:ext>
              </a:extLst>
            </p:cNvPr>
            <p:cNvSpPr>
              <a:spLocks noChangeShapeType="1"/>
            </p:cNvSpPr>
            <p:nvPr/>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96">
              <a:extLst>
                <a:ext uri="{FF2B5EF4-FFF2-40B4-BE49-F238E27FC236}">
                  <a16:creationId xmlns:a16="http://schemas.microsoft.com/office/drawing/2014/main" id="{9319E989-C562-4AFF-8279-9A5CF535D26C}"/>
                </a:ext>
              </a:extLst>
            </p:cNvPr>
            <p:cNvSpPr>
              <a:spLocks noChangeShapeType="1"/>
            </p:cNvSpPr>
            <p:nvPr/>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97">
              <a:extLst>
                <a:ext uri="{FF2B5EF4-FFF2-40B4-BE49-F238E27FC236}">
                  <a16:creationId xmlns:a16="http://schemas.microsoft.com/office/drawing/2014/main" id="{E4E18C4E-AA4A-4AD2-A1EE-A7477F7989A0}"/>
                </a:ext>
              </a:extLst>
            </p:cNvPr>
            <p:cNvSpPr>
              <a:spLocks noChangeShapeType="1"/>
            </p:cNvSpPr>
            <p:nvPr/>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8">
              <a:extLst>
                <a:ext uri="{FF2B5EF4-FFF2-40B4-BE49-F238E27FC236}">
                  <a16:creationId xmlns:a16="http://schemas.microsoft.com/office/drawing/2014/main" id="{314BB304-9811-425F-8B87-1F4251D2BDFB}"/>
                </a:ext>
              </a:extLst>
            </p:cNvPr>
            <p:cNvSpPr>
              <a:spLocks noChangeShapeType="1"/>
            </p:cNvSpPr>
            <p:nvPr/>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99">
              <a:extLst>
                <a:ext uri="{FF2B5EF4-FFF2-40B4-BE49-F238E27FC236}">
                  <a16:creationId xmlns:a16="http://schemas.microsoft.com/office/drawing/2014/main" id="{88DCDD0B-CD23-402A-B968-5EEFB161FC7F}"/>
                </a:ext>
              </a:extLst>
            </p:cNvPr>
            <p:cNvSpPr>
              <a:spLocks noChangeShapeType="1"/>
            </p:cNvSpPr>
            <p:nvPr/>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100">
              <a:extLst>
                <a:ext uri="{FF2B5EF4-FFF2-40B4-BE49-F238E27FC236}">
                  <a16:creationId xmlns:a16="http://schemas.microsoft.com/office/drawing/2014/main" id="{2E273082-76E8-46B9-B6EB-9D246463CD40}"/>
                </a:ext>
              </a:extLst>
            </p:cNvPr>
            <p:cNvSpPr>
              <a:spLocks noChangeShapeType="1"/>
            </p:cNvSpPr>
            <p:nvPr/>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01">
              <a:extLst>
                <a:ext uri="{FF2B5EF4-FFF2-40B4-BE49-F238E27FC236}">
                  <a16:creationId xmlns:a16="http://schemas.microsoft.com/office/drawing/2014/main" id="{C2044765-8B9B-4AEB-A1CD-8223C15B63CC}"/>
                </a:ext>
              </a:extLst>
            </p:cNvPr>
            <p:cNvSpPr>
              <a:spLocks noChangeShapeType="1"/>
            </p:cNvSpPr>
            <p:nvPr/>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 name="Rectangle 3">
            <a:extLst>
              <a:ext uri="{FF2B5EF4-FFF2-40B4-BE49-F238E27FC236}">
                <a16:creationId xmlns:a16="http://schemas.microsoft.com/office/drawing/2014/main" id="{95FD6796-4E99-4761-9929-8993D662F5E2}"/>
              </a:ext>
            </a:extLst>
          </p:cNvPr>
          <p:cNvSpPr>
            <a:spLocks noChangeArrowheads="1"/>
          </p:cNvSpPr>
          <p:nvPr/>
        </p:nvSpPr>
        <p:spPr bwMode="auto">
          <a:xfrm>
            <a:off x="1143000" y="1752600"/>
            <a:ext cx="7580313" cy="148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a:latin typeface="Times New Roman" charset="0"/>
            </a:endParaRPr>
          </a:p>
        </p:txBody>
      </p:sp>
      <p:sp>
        <p:nvSpPr>
          <p:cNvPr id="104" name="Rectangle 108">
            <a:extLst>
              <a:ext uri="{FF2B5EF4-FFF2-40B4-BE49-F238E27FC236}">
                <a16:creationId xmlns:a16="http://schemas.microsoft.com/office/drawing/2014/main" id="{2AD66954-A53D-4186-BB7E-930B8CF6633B}"/>
              </a:ext>
            </a:extLst>
          </p:cNvPr>
          <p:cNvSpPr>
            <a:spLocks noChangeArrowheads="1"/>
          </p:cNvSpPr>
          <p:nvPr/>
        </p:nvSpPr>
        <p:spPr bwMode="auto">
          <a:xfrm>
            <a:off x="3017838" y="312261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US" altLang="en-US"/>
          </a:p>
        </p:txBody>
      </p:sp>
      <p:sp>
        <p:nvSpPr>
          <p:cNvPr id="105" name="Rectangle 109">
            <a:extLst>
              <a:ext uri="{FF2B5EF4-FFF2-40B4-BE49-F238E27FC236}">
                <a16:creationId xmlns:a16="http://schemas.microsoft.com/office/drawing/2014/main" id="{B8A20CA1-7102-408B-8CDC-61412592C3A8}"/>
              </a:ext>
            </a:extLst>
          </p:cNvPr>
          <p:cNvSpPr>
            <a:spLocks noChangeArrowheads="1"/>
          </p:cNvSpPr>
          <p:nvPr/>
        </p:nvSpPr>
        <p:spPr bwMode="auto">
          <a:xfrm>
            <a:off x="1098550" y="1863725"/>
            <a:ext cx="5662613"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US" altLang="en-US"/>
          </a:p>
        </p:txBody>
      </p:sp>
      <p:grpSp>
        <p:nvGrpSpPr>
          <p:cNvPr id="106" name="Group 125">
            <a:extLst>
              <a:ext uri="{FF2B5EF4-FFF2-40B4-BE49-F238E27FC236}">
                <a16:creationId xmlns:a16="http://schemas.microsoft.com/office/drawing/2014/main" id="{FEA5B8F7-CF98-402C-A973-E2A47B091852}"/>
              </a:ext>
            </a:extLst>
          </p:cNvPr>
          <p:cNvGrpSpPr>
            <a:grpSpLocks/>
          </p:cNvGrpSpPr>
          <p:nvPr/>
        </p:nvGrpSpPr>
        <p:grpSpPr bwMode="auto">
          <a:xfrm>
            <a:off x="1295400" y="2133600"/>
            <a:ext cx="1066800" cy="838200"/>
            <a:chOff x="912" y="1344"/>
            <a:chExt cx="672" cy="528"/>
          </a:xfrm>
        </p:grpSpPr>
        <p:sp>
          <p:nvSpPr>
            <p:cNvPr id="107" name="Rectangle 123">
              <a:extLst>
                <a:ext uri="{FF2B5EF4-FFF2-40B4-BE49-F238E27FC236}">
                  <a16:creationId xmlns:a16="http://schemas.microsoft.com/office/drawing/2014/main" id="{4F123355-F643-402B-A9D5-47D0BF76692C}"/>
                </a:ext>
              </a:extLst>
            </p:cNvPr>
            <p:cNvSpPr>
              <a:spLocks noChangeArrowheads="1"/>
            </p:cNvSpPr>
            <p:nvPr/>
          </p:nvSpPr>
          <p:spPr bwMode="auto">
            <a:xfrm>
              <a:off x="912" y="1344"/>
              <a:ext cx="672" cy="528"/>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8" name="Rectangle 111">
              <a:extLst>
                <a:ext uri="{FF2B5EF4-FFF2-40B4-BE49-F238E27FC236}">
                  <a16:creationId xmlns:a16="http://schemas.microsoft.com/office/drawing/2014/main" id="{EBCBB6BE-BB07-49E8-8F06-F6BB39C41188}"/>
                </a:ext>
              </a:extLst>
            </p:cNvPr>
            <p:cNvSpPr>
              <a:spLocks noChangeArrowheads="1"/>
            </p:cNvSpPr>
            <p:nvPr/>
          </p:nvSpPr>
          <p:spPr bwMode="auto">
            <a:xfrm>
              <a:off x="1478" y="1721"/>
              <a:ext cx="71" cy="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nvGrpSpPr>
            <p:cNvPr id="109" name="Group 112">
              <a:extLst>
                <a:ext uri="{FF2B5EF4-FFF2-40B4-BE49-F238E27FC236}">
                  <a16:creationId xmlns:a16="http://schemas.microsoft.com/office/drawing/2014/main" id="{F4784CA5-9489-49CA-8ABF-F186E845033A}"/>
                </a:ext>
              </a:extLst>
            </p:cNvPr>
            <p:cNvGrpSpPr>
              <a:grpSpLocks/>
            </p:cNvGrpSpPr>
            <p:nvPr userDrawn="1"/>
          </p:nvGrpSpPr>
          <p:grpSpPr bwMode="auto">
            <a:xfrm>
              <a:off x="949" y="1420"/>
              <a:ext cx="567" cy="379"/>
              <a:chOff x="1920" y="96"/>
              <a:chExt cx="768" cy="480"/>
            </a:xfrm>
          </p:grpSpPr>
          <p:sp>
            <p:nvSpPr>
              <p:cNvPr id="114" name="Oval 113">
                <a:extLst>
                  <a:ext uri="{FF2B5EF4-FFF2-40B4-BE49-F238E27FC236}">
                    <a16:creationId xmlns:a16="http://schemas.microsoft.com/office/drawing/2014/main" id="{1423B331-EA1B-4637-8C6F-7C9E4C5EF9C6}"/>
                  </a:ext>
                </a:extLst>
              </p:cNvPr>
              <p:cNvSpPr>
                <a:spLocks noChangeArrowheads="1"/>
              </p:cNvSpPr>
              <p:nvPr/>
            </p:nvSpPr>
            <p:spPr bwMode="auto">
              <a:xfrm>
                <a:off x="1920" y="192"/>
                <a:ext cx="57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5" name="Oval 114">
                <a:extLst>
                  <a:ext uri="{FF2B5EF4-FFF2-40B4-BE49-F238E27FC236}">
                    <a16:creationId xmlns:a16="http://schemas.microsoft.com/office/drawing/2014/main" id="{3BEBCE17-7348-46AE-A531-382CE173550B}"/>
                  </a:ext>
                </a:extLst>
              </p:cNvPr>
              <p:cNvSpPr>
                <a:spLocks noChangeArrowheads="1"/>
              </p:cNvSpPr>
              <p:nvPr/>
            </p:nvSpPr>
            <p:spPr bwMode="auto">
              <a:xfrm>
                <a:off x="2016" y="96"/>
                <a:ext cx="576" cy="241"/>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6" name="Oval 115">
                <a:extLst>
                  <a:ext uri="{FF2B5EF4-FFF2-40B4-BE49-F238E27FC236}">
                    <a16:creationId xmlns:a16="http://schemas.microsoft.com/office/drawing/2014/main" id="{7700D430-472C-423F-8161-41D6AD6AB9D0}"/>
                  </a:ext>
                </a:extLst>
              </p:cNvPr>
              <p:cNvSpPr>
                <a:spLocks noChangeArrowheads="1"/>
              </p:cNvSpPr>
              <p:nvPr/>
            </p:nvSpPr>
            <p:spPr bwMode="auto">
              <a:xfrm>
                <a:off x="2016" y="337"/>
                <a:ext cx="33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7" name="Oval 116">
                <a:extLst>
                  <a:ext uri="{FF2B5EF4-FFF2-40B4-BE49-F238E27FC236}">
                    <a16:creationId xmlns:a16="http://schemas.microsoft.com/office/drawing/2014/main" id="{6B91251B-492A-4234-B32D-BE477F3C3115}"/>
                  </a:ext>
                </a:extLst>
              </p:cNvPr>
              <p:cNvSpPr>
                <a:spLocks noChangeArrowheads="1"/>
              </p:cNvSpPr>
              <p:nvPr/>
            </p:nvSpPr>
            <p:spPr bwMode="auto">
              <a:xfrm>
                <a:off x="2256" y="337"/>
                <a:ext cx="33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8" name="Oval 117">
                <a:extLst>
                  <a:ext uri="{FF2B5EF4-FFF2-40B4-BE49-F238E27FC236}">
                    <a16:creationId xmlns:a16="http://schemas.microsoft.com/office/drawing/2014/main" id="{0BE0BEA2-2CE3-4E79-B8E2-8D852C653496}"/>
                  </a:ext>
                </a:extLst>
              </p:cNvPr>
              <p:cNvSpPr>
                <a:spLocks noChangeArrowheads="1"/>
              </p:cNvSpPr>
              <p:nvPr/>
            </p:nvSpPr>
            <p:spPr bwMode="auto">
              <a:xfrm>
                <a:off x="2256" y="240"/>
                <a:ext cx="336" cy="238"/>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9" name="Oval 118">
                <a:extLst>
                  <a:ext uri="{FF2B5EF4-FFF2-40B4-BE49-F238E27FC236}">
                    <a16:creationId xmlns:a16="http://schemas.microsoft.com/office/drawing/2014/main" id="{3B898DFC-72C9-47A0-9A24-A037FD44C04B}"/>
                  </a:ext>
                </a:extLst>
              </p:cNvPr>
              <p:cNvSpPr>
                <a:spLocks noChangeArrowheads="1"/>
              </p:cNvSpPr>
              <p:nvPr/>
            </p:nvSpPr>
            <p:spPr bwMode="auto">
              <a:xfrm>
                <a:off x="2352" y="240"/>
                <a:ext cx="336" cy="238"/>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sp>
          <p:nvSpPr>
            <p:cNvPr id="110" name="Rectangle 119">
              <a:extLst>
                <a:ext uri="{FF2B5EF4-FFF2-40B4-BE49-F238E27FC236}">
                  <a16:creationId xmlns:a16="http://schemas.microsoft.com/office/drawing/2014/main" id="{CFABF10D-631D-4B07-9C95-BAE59F356A22}"/>
                </a:ext>
              </a:extLst>
            </p:cNvPr>
            <p:cNvSpPr>
              <a:spLocks noChangeArrowheads="1"/>
            </p:cNvSpPr>
            <p:nvPr/>
          </p:nvSpPr>
          <p:spPr bwMode="auto">
            <a:xfrm>
              <a:off x="947" y="1382"/>
              <a:ext cx="71" cy="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1" name="Rectangle 120">
              <a:extLst>
                <a:ext uri="{FF2B5EF4-FFF2-40B4-BE49-F238E27FC236}">
                  <a16:creationId xmlns:a16="http://schemas.microsoft.com/office/drawing/2014/main" id="{097E3971-9221-4728-BE8D-AB44C29B91C5}"/>
                </a:ext>
              </a:extLst>
            </p:cNvPr>
            <p:cNvSpPr>
              <a:spLocks noChangeArrowheads="1"/>
            </p:cNvSpPr>
            <p:nvPr/>
          </p:nvSpPr>
          <p:spPr bwMode="auto">
            <a:xfrm>
              <a:off x="983" y="1419"/>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2" name="Rectangle 121">
              <a:extLst>
                <a:ext uri="{FF2B5EF4-FFF2-40B4-BE49-F238E27FC236}">
                  <a16:creationId xmlns:a16="http://schemas.microsoft.com/office/drawing/2014/main" id="{81B2FEB0-5C83-431C-B3AB-66EE10F61C6F}"/>
                </a:ext>
              </a:extLst>
            </p:cNvPr>
            <p:cNvSpPr>
              <a:spLocks noChangeArrowheads="1"/>
            </p:cNvSpPr>
            <p:nvPr/>
          </p:nvSpPr>
          <p:spPr bwMode="auto">
            <a:xfrm>
              <a:off x="1443" y="1683"/>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cxnSp>
          <p:nvCxnSpPr>
            <p:cNvPr id="113" name="AutoShape 122">
              <a:extLst>
                <a:ext uri="{FF2B5EF4-FFF2-40B4-BE49-F238E27FC236}">
                  <a16:creationId xmlns:a16="http://schemas.microsoft.com/office/drawing/2014/main" id="{F47B11EF-ED1D-45E0-9586-018F799BC370}"/>
                </a:ext>
              </a:extLst>
            </p:cNvPr>
            <p:cNvCxnSpPr>
              <a:cxnSpLocks noChangeShapeType="1"/>
            </p:cNvCxnSpPr>
            <p:nvPr/>
          </p:nvCxnSpPr>
          <p:spPr bwMode="auto">
            <a:xfrm>
              <a:off x="1053" y="1457"/>
              <a:ext cx="390" cy="264"/>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grpSp>
      <p:sp>
        <p:nvSpPr>
          <p:cNvPr id="118885" name="Rectangle 107"/>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18889" name="Rectangle 111"/>
          <p:cNvSpPr>
            <a:spLocks noGrp="1" noChangeArrowheads="1"/>
          </p:cNvSpPr>
          <p:nvPr>
            <p:ph type="ctrTitle"/>
          </p:nvPr>
        </p:nvSpPr>
        <p:spPr>
          <a:xfrm>
            <a:off x="2362200" y="1981200"/>
            <a:ext cx="6324600" cy="1143000"/>
          </a:xfrm>
        </p:spPr>
        <p:txBody>
          <a:bodyPr/>
          <a:lstStyle>
            <a:lvl1pPr>
              <a:defRPr/>
            </a:lvl1pPr>
          </a:lstStyle>
          <a:p>
            <a:pPr lvl="0"/>
            <a:r>
              <a:rPr lang="en-US" noProof="0"/>
              <a:t>Click to edit Master title style</a:t>
            </a:r>
          </a:p>
        </p:txBody>
      </p:sp>
      <p:sp>
        <p:nvSpPr>
          <p:cNvPr id="120" name="Rectangle 108">
            <a:extLst>
              <a:ext uri="{FF2B5EF4-FFF2-40B4-BE49-F238E27FC236}">
                <a16:creationId xmlns:a16="http://schemas.microsoft.com/office/drawing/2014/main" id="{6AB7A029-03F4-4F0E-853B-F70DC00AB03B}"/>
              </a:ext>
            </a:extLst>
          </p:cNvPr>
          <p:cNvSpPr>
            <a:spLocks noGrp="1" noChangeArrowheads="1"/>
          </p:cNvSpPr>
          <p:nvPr>
            <p:ph type="dt" sz="half" idx="10"/>
          </p:nvPr>
        </p:nvSpPr>
        <p:spPr>
          <a:xfrm>
            <a:off x="685800" y="6248400"/>
            <a:ext cx="1905000" cy="457200"/>
          </a:xfrm>
        </p:spPr>
        <p:txBody>
          <a:bodyPr/>
          <a:lstStyle>
            <a:lvl1pPr>
              <a:defRPr/>
            </a:lvl1pPr>
          </a:lstStyle>
          <a:p>
            <a:pPr>
              <a:defRPr/>
            </a:pPr>
            <a:fld id="{82B2F270-6821-421E-8F1E-2F9FC5C3F386}" type="datetime1">
              <a:rPr lang="en-US" altLang="en-US"/>
              <a:pPr>
                <a:defRPr/>
              </a:pPr>
              <a:t>10/2/18</a:t>
            </a:fld>
            <a:endParaRPr lang="en-US" altLang="en-US">
              <a:solidFill>
                <a:schemeClr val="folHlink"/>
              </a:solidFill>
            </a:endParaRPr>
          </a:p>
        </p:txBody>
      </p:sp>
      <p:sp>
        <p:nvSpPr>
          <p:cNvPr id="121" name="Rectangle 109">
            <a:extLst>
              <a:ext uri="{FF2B5EF4-FFF2-40B4-BE49-F238E27FC236}">
                <a16:creationId xmlns:a16="http://schemas.microsoft.com/office/drawing/2014/main" id="{3B6E9C6E-3F24-4C12-89FB-2D32037B4F7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2" name="Rectangle 110">
            <a:extLst>
              <a:ext uri="{FF2B5EF4-FFF2-40B4-BE49-F238E27FC236}">
                <a16:creationId xmlns:a16="http://schemas.microsoft.com/office/drawing/2014/main" id="{B25DEC85-EFD6-4818-A8D5-45B6B6C00FEF}"/>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53E7F195-71F6-4775-A6FE-B910AB15061A}" type="slidenum">
              <a:rPr lang="en-US" altLang="en-US"/>
              <a:pPr>
                <a:defRPr/>
              </a:pPr>
              <a:t>‹#›</a:t>
            </a:fld>
            <a:endParaRPr lang="en-US" altLang="en-US"/>
          </a:p>
        </p:txBody>
      </p:sp>
    </p:spTree>
    <p:extLst>
      <p:ext uri="{BB962C8B-B14F-4D97-AF65-F5344CB8AC3E}">
        <p14:creationId xmlns:p14="http://schemas.microsoft.com/office/powerpoint/2010/main" val="81259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slide(fromLeft)">
                                      <p:cBhvr>
                                        <p:cTn id="7" dur="500"/>
                                        <p:tgtEl>
                                          <p:spTgt spid="105"/>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slide(fromRight)">
                                      <p:cBhvr>
                                        <p:cTn id="1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autoUpdateAnimBg="0"/>
      <p:bldP spid="105"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42692340-01B2-42CC-9C37-646132824993}"/>
              </a:ext>
            </a:extLst>
          </p:cNvPr>
          <p:cNvSpPr>
            <a:spLocks noGrp="1" noChangeArrowheads="1"/>
          </p:cNvSpPr>
          <p:nvPr>
            <p:ph type="dt" sz="half" idx="10"/>
          </p:nvPr>
        </p:nvSpPr>
        <p:spPr>
          <a:ln/>
        </p:spPr>
        <p:txBody>
          <a:bodyPr/>
          <a:lstStyle>
            <a:lvl1pPr>
              <a:defRPr/>
            </a:lvl1pPr>
          </a:lstStyle>
          <a:p>
            <a:pPr>
              <a:defRPr/>
            </a:pPr>
            <a:fld id="{4BE9B813-494F-484F-91EE-E9B646E0A589}" type="datetime1">
              <a:rPr lang="en-US" altLang="en-US"/>
              <a:pPr>
                <a:defRPr/>
              </a:pPr>
              <a:t>10/2/18</a:t>
            </a:fld>
            <a:endParaRPr lang="en-US" altLang="en-US">
              <a:solidFill>
                <a:schemeClr val="folHlink"/>
              </a:solidFill>
            </a:endParaRPr>
          </a:p>
        </p:txBody>
      </p:sp>
      <p:sp>
        <p:nvSpPr>
          <p:cNvPr id="5" name="Rectangle 109">
            <a:extLst>
              <a:ext uri="{FF2B5EF4-FFF2-40B4-BE49-F238E27FC236}">
                <a16:creationId xmlns:a16="http://schemas.microsoft.com/office/drawing/2014/main" id="{5EB0AE50-8606-4E42-A039-792B8592C2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E16CCE6A-29A1-4788-BC55-30D36AFAA792}"/>
              </a:ext>
            </a:extLst>
          </p:cNvPr>
          <p:cNvSpPr>
            <a:spLocks noGrp="1" noChangeArrowheads="1"/>
          </p:cNvSpPr>
          <p:nvPr>
            <p:ph type="sldNum" sz="quarter" idx="12"/>
          </p:nvPr>
        </p:nvSpPr>
        <p:spPr>
          <a:ln/>
        </p:spPr>
        <p:txBody>
          <a:bodyPr/>
          <a:lstStyle>
            <a:lvl1pPr>
              <a:defRPr/>
            </a:lvl1pPr>
          </a:lstStyle>
          <a:p>
            <a:pPr>
              <a:defRPr/>
            </a:pPr>
            <a:fld id="{3CCDD3C2-56E9-47C6-BB8F-71922B87D0D7}" type="slidenum">
              <a:rPr lang="en-US" altLang="en-US"/>
              <a:pPr>
                <a:defRPr/>
              </a:pPr>
              <a:t>‹#›</a:t>
            </a:fld>
            <a:endParaRPr lang="en-US" altLang="en-US"/>
          </a:p>
        </p:txBody>
      </p:sp>
    </p:spTree>
    <p:extLst>
      <p:ext uri="{BB962C8B-B14F-4D97-AF65-F5344CB8AC3E}">
        <p14:creationId xmlns:p14="http://schemas.microsoft.com/office/powerpoint/2010/main" val="13322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5138" y="152400"/>
            <a:ext cx="211772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20553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5D3FBC0B-036C-4B97-86DB-6D0938FA7E77}"/>
              </a:ext>
            </a:extLst>
          </p:cNvPr>
          <p:cNvSpPr>
            <a:spLocks noGrp="1" noChangeArrowheads="1"/>
          </p:cNvSpPr>
          <p:nvPr>
            <p:ph type="dt" sz="half" idx="10"/>
          </p:nvPr>
        </p:nvSpPr>
        <p:spPr>
          <a:ln/>
        </p:spPr>
        <p:txBody>
          <a:bodyPr/>
          <a:lstStyle>
            <a:lvl1pPr>
              <a:defRPr/>
            </a:lvl1pPr>
          </a:lstStyle>
          <a:p>
            <a:pPr>
              <a:defRPr/>
            </a:pPr>
            <a:fld id="{F4BECCFC-3F1C-4FBF-93CC-1DB9F27012AD}" type="datetime1">
              <a:rPr lang="en-US" altLang="en-US"/>
              <a:pPr>
                <a:defRPr/>
              </a:pPr>
              <a:t>10/2/18</a:t>
            </a:fld>
            <a:endParaRPr lang="en-US" altLang="en-US">
              <a:solidFill>
                <a:schemeClr val="folHlink"/>
              </a:solidFill>
            </a:endParaRPr>
          </a:p>
        </p:txBody>
      </p:sp>
      <p:sp>
        <p:nvSpPr>
          <p:cNvPr id="5" name="Rectangle 109">
            <a:extLst>
              <a:ext uri="{FF2B5EF4-FFF2-40B4-BE49-F238E27FC236}">
                <a16:creationId xmlns:a16="http://schemas.microsoft.com/office/drawing/2014/main" id="{E8E6D605-895C-4B99-BDC0-D1BD8AB6DD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E6899CF3-842E-46CC-9A8B-7C6BAA43C40F}"/>
              </a:ext>
            </a:extLst>
          </p:cNvPr>
          <p:cNvSpPr>
            <a:spLocks noGrp="1" noChangeArrowheads="1"/>
          </p:cNvSpPr>
          <p:nvPr>
            <p:ph type="sldNum" sz="quarter" idx="12"/>
          </p:nvPr>
        </p:nvSpPr>
        <p:spPr>
          <a:ln/>
        </p:spPr>
        <p:txBody>
          <a:bodyPr/>
          <a:lstStyle>
            <a:lvl1pPr>
              <a:defRPr/>
            </a:lvl1pPr>
          </a:lstStyle>
          <a:p>
            <a:pPr>
              <a:defRPr/>
            </a:pPr>
            <a:fld id="{6A125C20-AF58-49CE-81FE-16F216CCAF1F}" type="slidenum">
              <a:rPr lang="en-US" altLang="en-US"/>
              <a:pPr>
                <a:defRPr/>
              </a:pPr>
              <a:t>‹#›</a:t>
            </a:fld>
            <a:endParaRPr lang="en-US" altLang="en-US"/>
          </a:p>
        </p:txBody>
      </p:sp>
    </p:spTree>
    <p:extLst>
      <p:ext uri="{BB962C8B-B14F-4D97-AF65-F5344CB8AC3E}">
        <p14:creationId xmlns:p14="http://schemas.microsoft.com/office/powerpoint/2010/main" val="241970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5CD99A68-50CB-4771-8B97-0E1DA7477DF7}"/>
              </a:ext>
            </a:extLst>
          </p:cNvPr>
          <p:cNvSpPr>
            <a:spLocks noGrp="1" noChangeArrowheads="1"/>
          </p:cNvSpPr>
          <p:nvPr>
            <p:ph type="dt" sz="half" idx="10"/>
          </p:nvPr>
        </p:nvSpPr>
        <p:spPr>
          <a:ln/>
        </p:spPr>
        <p:txBody>
          <a:bodyPr/>
          <a:lstStyle>
            <a:lvl1pPr>
              <a:defRPr/>
            </a:lvl1pPr>
          </a:lstStyle>
          <a:p>
            <a:pPr>
              <a:defRPr/>
            </a:pPr>
            <a:fld id="{75F57CD6-2B22-4082-B7EE-770D7401DBCA}" type="datetime1">
              <a:rPr lang="en-US" altLang="en-US"/>
              <a:pPr>
                <a:defRPr/>
              </a:pPr>
              <a:t>10/2/18</a:t>
            </a:fld>
            <a:endParaRPr lang="en-US" altLang="en-US">
              <a:solidFill>
                <a:schemeClr val="folHlink"/>
              </a:solidFill>
            </a:endParaRPr>
          </a:p>
        </p:txBody>
      </p:sp>
      <p:sp>
        <p:nvSpPr>
          <p:cNvPr id="5" name="Rectangle 109">
            <a:extLst>
              <a:ext uri="{FF2B5EF4-FFF2-40B4-BE49-F238E27FC236}">
                <a16:creationId xmlns:a16="http://schemas.microsoft.com/office/drawing/2014/main" id="{73759B0A-864D-4190-A616-D91C363AFE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D8AAF42F-9247-46F8-819B-195CA3113560}"/>
              </a:ext>
            </a:extLst>
          </p:cNvPr>
          <p:cNvSpPr>
            <a:spLocks noGrp="1" noChangeArrowheads="1"/>
          </p:cNvSpPr>
          <p:nvPr>
            <p:ph type="sldNum" sz="quarter" idx="12"/>
          </p:nvPr>
        </p:nvSpPr>
        <p:spPr>
          <a:ln/>
        </p:spPr>
        <p:txBody>
          <a:bodyPr/>
          <a:lstStyle>
            <a:lvl1pPr>
              <a:defRPr/>
            </a:lvl1pPr>
          </a:lstStyle>
          <a:p>
            <a:pPr>
              <a:defRPr/>
            </a:pPr>
            <a:fld id="{DD779214-E095-4FEF-8D8E-7D5FA72CFD67}" type="slidenum">
              <a:rPr lang="en-US" altLang="en-US"/>
              <a:pPr>
                <a:defRPr/>
              </a:pPr>
              <a:t>‹#›</a:t>
            </a:fld>
            <a:endParaRPr lang="en-US" altLang="en-US"/>
          </a:p>
        </p:txBody>
      </p:sp>
    </p:spTree>
    <p:extLst>
      <p:ext uri="{BB962C8B-B14F-4D97-AF65-F5344CB8AC3E}">
        <p14:creationId xmlns:p14="http://schemas.microsoft.com/office/powerpoint/2010/main" val="88186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8">
            <a:extLst>
              <a:ext uri="{FF2B5EF4-FFF2-40B4-BE49-F238E27FC236}">
                <a16:creationId xmlns:a16="http://schemas.microsoft.com/office/drawing/2014/main" id="{CC8BC873-FC79-4A4E-A388-8D312F0EC874}"/>
              </a:ext>
            </a:extLst>
          </p:cNvPr>
          <p:cNvSpPr>
            <a:spLocks noGrp="1" noChangeArrowheads="1"/>
          </p:cNvSpPr>
          <p:nvPr>
            <p:ph type="dt" sz="half" idx="10"/>
          </p:nvPr>
        </p:nvSpPr>
        <p:spPr>
          <a:ln/>
        </p:spPr>
        <p:txBody>
          <a:bodyPr/>
          <a:lstStyle>
            <a:lvl1pPr>
              <a:defRPr/>
            </a:lvl1pPr>
          </a:lstStyle>
          <a:p>
            <a:pPr>
              <a:defRPr/>
            </a:pPr>
            <a:fld id="{3C5DAFF9-90C6-48FF-87B3-4BD691A7602C}" type="datetime1">
              <a:rPr lang="en-US" altLang="en-US"/>
              <a:pPr>
                <a:defRPr/>
              </a:pPr>
              <a:t>10/2/18</a:t>
            </a:fld>
            <a:endParaRPr lang="en-US" altLang="en-US">
              <a:solidFill>
                <a:schemeClr val="folHlink"/>
              </a:solidFill>
            </a:endParaRPr>
          </a:p>
        </p:txBody>
      </p:sp>
      <p:sp>
        <p:nvSpPr>
          <p:cNvPr id="5" name="Rectangle 109">
            <a:extLst>
              <a:ext uri="{FF2B5EF4-FFF2-40B4-BE49-F238E27FC236}">
                <a16:creationId xmlns:a16="http://schemas.microsoft.com/office/drawing/2014/main" id="{C36624E8-0ED1-47E2-A422-E1012AA10C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5AFF36BF-FE46-44DF-91AF-5E6EC9EA6EE0}"/>
              </a:ext>
            </a:extLst>
          </p:cNvPr>
          <p:cNvSpPr>
            <a:spLocks noGrp="1" noChangeArrowheads="1"/>
          </p:cNvSpPr>
          <p:nvPr>
            <p:ph type="sldNum" sz="quarter" idx="12"/>
          </p:nvPr>
        </p:nvSpPr>
        <p:spPr>
          <a:ln/>
        </p:spPr>
        <p:txBody>
          <a:bodyPr/>
          <a:lstStyle>
            <a:lvl1pPr>
              <a:defRPr/>
            </a:lvl1pPr>
          </a:lstStyle>
          <a:p>
            <a:pPr>
              <a:defRPr/>
            </a:pPr>
            <a:fld id="{8A6E2AB1-1EA7-49A9-BE8E-115C7F6D6C1F}" type="slidenum">
              <a:rPr lang="en-US" altLang="en-US"/>
              <a:pPr>
                <a:defRPr/>
              </a:pPr>
              <a:t>‹#›</a:t>
            </a:fld>
            <a:endParaRPr lang="en-US" altLang="en-US"/>
          </a:p>
        </p:txBody>
      </p:sp>
    </p:spTree>
    <p:extLst>
      <p:ext uri="{BB962C8B-B14F-4D97-AF65-F5344CB8AC3E}">
        <p14:creationId xmlns:p14="http://schemas.microsoft.com/office/powerpoint/2010/main" val="112469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160838"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0438" y="1524000"/>
            <a:ext cx="41624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
            <a:extLst>
              <a:ext uri="{FF2B5EF4-FFF2-40B4-BE49-F238E27FC236}">
                <a16:creationId xmlns:a16="http://schemas.microsoft.com/office/drawing/2014/main" id="{71D8630A-3D06-4E45-AD3F-1653F3605F54}"/>
              </a:ext>
            </a:extLst>
          </p:cNvPr>
          <p:cNvSpPr>
            <a:spLocks noGrp="1" noChangeArrowheads="1"/>
          </p:cNvSpPr>
          <p:nvPr>
            <p:ph type="dt" sz="half" idx="10"/>
          </p:nvPr>
        </p:nvSpPr>
        <p:spPr>
          <a:ln/>
        </p:spPr>
        <p:txBody>
          <a:bodyPr/>
          <a:lstStyle>
            <a:lvl1pPr>
              <a:defRPr/>
            </a:lvl1pPr>
          </a:lstStyle>
          <a:p>
            <a:pPr>
              <a:defRPr/>
            </a:pPr>
            <a:fld id="{40D159FC-86A9-4B7E-B17D-9949A5611D6C}" type="datetime1">
              <a:rPr lang="en-US" altLang="en-US"/>
              <a:pPr>
                <a:defRPr/>
              </a:pPr>
              <a:t>10/2/18</a:t>
            </a:fld>
            <a:endParaRPr lang="en-US" altLang="en-US">
              <a:solidFill>
                <a:schemeClr val="folHlink"/>
              </a:solidFill>
            </a:endParaRPr>
          </a:p>
        </p:txBody>
      </p:sp>
      <p:sp>
        <p:nvSpPr>
          <p:cNvPr id="6" name="Rectangle 109">
            <a:extLst>
              <a:ext uri="{FF2B5EF4-FFF2-40B4-BE49-F238E27FC236}">
                <a16:creationId xmlns:a16="http://schemas.microsoft.com/office/drawing/2014/main" id="{673BF424-F0AE-4C42-903D-3161F43BA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0">
            <a:extLst>
              <a:ext uri="{FF2B5EF4-FFF2-40B4-BE49-F238E27FC236}">
                <a16:creationId xmlns:a16="http://schemas.microsoft.com/office/drawing/2014/main" id="{9829A99A-B2DB-40FD-B1D0-27C6237F51E6}"/>
              </a:ext>
            </a:extLst>
          </p:cNvPr>
          <p:cNvSpPr>
            <a:spLocks noGrp="1" noChangeArrowheads="1"/>
          </p:cNvSpPr>
          <p:nvPr>
            <p:ph type="sldNum" sz="quarter" idx="12"/>
          </p:nvPr>
        </p:nvSpPr>
        <p:spPr>
          <a:ln/>
        </p:spPr>
        <p:txBody>
          <a:bodyPr/>
          <a:lstStyle>
            <a:lvl1pPr>
              <a:defRPr/>
            </a:lvl1pPr>
          </a:lstStyle>
          <a:p>
            <a:pPr>
              <a:defRPr/>
            </a:pPr>
            <a:fld id="{6C570851-2CF4-4800-BE91-F197FFC3131E}" type="slidenum">
              <a:rPr lang="en-US" altLang="en-US"/>
              <a:pPr>
                <a:defRPr/>
              </a:pPr>
              <a:t>‹#›</a:t>
            </a:fld>
            <a:endParaRPr lang="en-US" altLang="en-US"/>
          </a:p>
        </p:txBody>
      </p:sp>
    </p:spTree>
    <p:extLst>
      <p:ext uri="{BB962C8B-B14F-4D97-AF65-F5344CB8AC3E}">
        <p14:creationId xmlns:p14="http://schemas.microsoft.com/office/powerpoint/2010/main" val="35287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8">
            <a:extLst>
              <a:ext uri="{FF2B5EF4-FFF2-40B4-BE49-F238E27FC236}">
                <a16:creationId xmlns:a16="http://schemas.microsoft.com/office/drawing/2014/main" id="{63D302E9-484E-41F8-99CB-3E4815DC921B}"/>
              </a:ext>
            </a:extLst>
          </p:cNvPr>
          <p:cNvSpPr>
            <a:spLocks noGrp="1" noChangeArrowheads="1"/>
          </p:cNvSpPr>
          <p:nvPr>
            <p:ph type="dt" sz="half" idx="10"/>
          </p:nvPr>
        </p:nvSpPr>
        <p:spPr>
          <a:ln/>
        </p:spPr>
        <p:txBody>
          <a:bodyPr/>
          <a:lstStyle>
            <a:lvl1pPr>
              <a:defRPr/>
            </a:lvl1pPr>
          </a:lstStyle>
          <a:p>
            <a:pPr>
              <a:defRPr/>
            </a:pPr>
            <a:fld id="{CD9DE7A7-BBCE-4811-B031-BEC09B5FB545}" type="datetime1">
              <a:rPr lang="en-US" altLang="en-US"/>
              <a:pPr>
                <a:defRPr/>
              </a:pPr>
              <a:t>10/2/18</a:t>
            </a:fld>
            <a:endParaRPr lang="en-US" altLang="en-US">
              <a:solidFill>
                <a:schemeClr val="folHlink"/>
              </a:solidFill>
            </a:endParaRPr>
          </a:p>
        </p:txBody>
      </p:sp>
      <p:sp>
        <p:nvSpPr>
          <p:cNvPr id="8" name="Rectangle 109">
            <a:extLst>
              <a:ext uri="{FF2B5EF4-FFF2-40B4-BE49-F238E27FC236}">
                <a16:creationId xmlns:a16="http://schemas.microsoft.com/office/drawing/2014/main" id="{8ED964BE-31A7-4733-AEA4-75041C62D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0">
            <a:extLst>
              <a:ext uri="{FF2B5EF4-FFF2-40B4-BE49-F238E27FC236}">
                <a16:creationId xmlns:a16="http://schemas.microsoft.com/office/drawing/2014/main" id="{FCE3B037-E451-42F6-8DBB-BDC188CA8662}"/>
              </a:ext>
            </a:extLst>
          </p:cNvPr>
          <p:cNvSpPr>
            <a:spLocks noGrp="1" noChangeArrowheads="1"/>
          </p:cNvSpPr>
          <p:nvPr>
            <p:ph type="sldNum" sz="quarter" idx="12"/>
          </p:nvPr>
        </p:nvSpPr>
        <p:spPr>
          <a:ln/>
        </p:spPr>
        <p:txBody>
          <a:bodyPr/>
          <a:lstStyle>
            <a:lvl1pPr>
              <a:defRPr/>
            </a:lvl1pPr>
          </a:lstStyle>
          <a:p>
            <a:pPr>
              <a:defRPr/>
            </a:pPr>
            <a:fld id="{F42926FD-E22D-4526-B5A5-F4711290C917}" type="slidenum">
              <a:rPr lang="en-US" altLang="en-US"/>
              <a:pPr>
                <a:defRPr/>
              </a:pPr>
              <a:t>‹#›</a:t>
            </a:fld>
            <a:endParaRPr lang="en-US" altLang="en-US"/>
          </a:p>
        </p:txBody>
      </p:sp>
    </p:spTree>
    <p:extLst>
      <p:ext uri="{BB962C8B-B14F-4D97-AF65-F5344CB8AC3E}">
        <p14:creationId xmlns:p14="http://schemas.microsoft.com/office/powerpoint/2010/main" val="290361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8">
            <a:extLst>
              <a:ext uri="{FF2B5EF4-FFF2-40B4-BE49-F238E27FC236}">
                <a16:creationId xmlns:a16="http://schemas.microsoft.com/office/drawing/2014/main" id="{3AD6C340-116F-410B-9C34-6BDC499B8116}"/>
              </a:ext>
            </a:extLst>
          </p:cNvPr>
          <p:cNvSpPr>
            <a:spLocks noGrp="1" noChangeArrowheads="1"/>
          </p:cNvSpPr>
          <p:nvPr>
            <p:ph type="dt" sz="half" idx="10"/>
          </p:nvPr>
        </p:nvSpPr>
        <p:spPr>
          <a:ln/>
        </p:spPr>
        <p:txBody>
          <a:bodyPr/>
          <a:lstStyle>
            <a:lvl1pPr>
              <a:defRPr/>
            </a:lvl1pPr>
          </a:lstStyle>
          <a:p>
            <a:pPr>
              <a:defRPr/>
            </a:pPr>
            <a:fld id="{AA7615A3-D9C0-4098-8746-7EFCC5601677}" type="datetime1">
              <a:rPr lang="en-US" altLang="en-US"/>
              <a:pPr>
                <a:defRPr/>
              </a:pPr>
              <a:t>10/2/18</a:t>
            </a:fld>
            <a:endParaRPr lang="en-US" altLang="en-US">
              <a:solidFill>
                <a:schemeClr val="folHlink"/>
              </a:solidFill>
            </a:endParaRPr>
          </a:p>
        </p:txBody>
      </p:sp>
      <p:sp>
        <p:nvSpPr>
          <p:cNvPr id="4" name="Rectangle 109">
            <a:extLst>
              <a:ext uri="{FF2B5EF4-FFF2-40B4-BE49-F238E27FC236}">
                <a16:creationId xmlns:a16="http://schemas.microsoft.com/office/drawing/2014/main" id="{89DC4155-C790-4863-825E-BC46773AC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0">
            <a:extLst>
              <a:ext uri="{FF2B5EF4-FFF2-40B4-BE49-F238E27FC236}">
                <a16:creationId xmlns:a16="http://schemas.microsoft.com/office/drawing/2014/main" id="{4EE287E0-7D23-415C-8CD9-D0E4CB9219DA}"/>
              </a:ext>
            </a:extLst>
          </p:cNvPr>
          <p:cNvSpPr>
            <a:spLocks noGrp="1" noChangeArrowheads="1"/>
          </p:cNvSpPr>
          <p:nvPr>
            <p:ph type="sldNum" sz="quarter" idx="12"/>
          </p:nvPr>
        </p:nvSpPr>
        <p:spPr>
          <a:ln/>
        </p:spPr>
        <p:txBody>
          <a:bodyPr/>
          <a:lstStyle>
            <a:lvl1pPr>
              <a:defRPr/>
            </a:lvl1pPr>
          </a:lstStyle>
          <a:p>
            <a:pPr>
              <a:defRPr/>
            </a:pPr>
            <a:fld id="{6478FE9F-F507-4669-BB61-B47070133543}" type="slidenum">
              <a:rPr lang="en-US" altLang="en-US"/>
              <a:pPr>
                <a:defRPr/>
              </a:pPr>
              <a:t>‹#›</a:t>
            </a:fld>
            <a:endParaRPr lang="en-US" altLang="en-US"/>
          </a:p>
        </p:txBody>
      </p:sp>
    </p:spTree>
    <p:extLst>
      <p:ext uri="{BB962C8B-B14F-4D97-AF65-F5344CB8AC3E}">
        <p14:creationId xmlns:p14="http://schemas.microsoft.com/office/powerpoint/2010/main" val="339694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a:extLst>
              <a:ext uri="{FF2B5EF4-FFF2-40B4-BE49-F238E27FC236}">
                <a16:creationId xmlns:a16="http://schemas.microsoft.com/office/drawing/2014/main" id="{73A3312B-DA71-49FE-B75F-FF1AEE3D56B8}"/>
              </a:ext>
            </a:extLst>
          </p:cNvPr>
          <p:cNvSpPr>
            <a:spLocks noGrp="1" noChangeArrowheads="1"/>
          </p:cNvSpPr>
          <p:nvPr>
            <p:ph type="dt" sz="half" idx="10"/>
          </p:nvPr>
        </p:nvSpPr>
        <p:spPr>
          <a:ln/>
        </p:spPr>
        <p:txBody>
          <a:bodyPr/>
          <a:lstStyle>
            <a:lvl1pPr>
              <a:defRPr/>
            </a:lvl1pPr>
          </a:lstStyle>
          <a:p>
            <a:pPr>
              <a:defRPr/>
            </a:pPr>
            <a:fld id="{A47CE95F-0C84-42F2-B7E6-E81D8116C6A5}" type="datetime1">
              <a:rPr lang="en-US" altLang="en-US"/>
              <a:pPr>
                <a:defRPr/>
              </a:pPr>
              <a:t>10/2/18</a:t>
            </a:fld>
            <a:endParaRPr lang="en-US" altLang="en-US">
              <a:solidFill>
                <a:schemeClr val="folHlink"/>
              </a:solidFill>
            </a:endParaRPr>
          </a:p>
        </p:txBody>
      </p:sp>
      <p:sp>
        <p:nvSpPr>
          <p:cNvPr id="3" name="Rectangle 109">
            <a:extLst>
              <a:ext uri="{FF2B5EF4-FFF2-40B4-BE49-F238E27FC236}">
                <a16:creationId xmlns:a16="http://schemas.microsoft.com/office/drawing/2014/main" id="{44722E92-3DF9-48C6-ABA3-067A758427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0">
            <a:extLst>
              <a:ext uri="{FF2B5EF4-FFF2-40B4-BE49-F238E27FC236}">
                <a16:creationId xmlns:a16="http://schemas.microsoft.com/office/drawing/2014/main" id="{714E4A64-EA4D-4B6C-9265-323C10EC4336}"/>
              </a:ext>
            </a:extLst>
          </p:cNvPr>
          <p:cNvSpPr>
            <a:spLocks noGrp="1" noChangeArrowheads="1"/>
          </p:cNvSpPr>
          <p:nvPr>
            <p:ph type="sldNum" sz="quarter" idx="12"/>
          </p:nvPr>
        </p:nvSpPr>
        <p:spPr>
          <a:ln/>
        </p:spPr>
        <p:txBody>
          <a:bodyPr/>
          <a:lstStyle>
            <a:lvl1pPr>
              <a:defRPr/>
            </a:lvl1pPr>
          </a:lstStyle>
          <a:p>
            <a:pPr>
              <a:defRPr/>
            </a:pPr>
            <a:fld id="{8B43DDB5-E126-43BB-9192-D640F077BA12}" type="slidenum">
              <a:rPr lang="en-US" altLang="en-US"/>
              <a:pPr>
                <a:defRPr/>
              </a:pPr>
              <a:t>‹#›</a:t>
            </a:fld>
            <a:endParaRPr lang="en-US" altLang="en-US"/>
          </a:p>
        </p:txBody>
      </p:sp>
    </p:spTree>
    <p:extLst>
      <p:ext uri="{BB962C8B-B14F-4D97-AF65-F5344CB8AC3E}">
        <p14:creationId xmlns:p14="http://schemas.microsoft.com/office/powerpoint/2010/main" val="373742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a:extLst>
              <a:ext uri="{FF2B5EF4-FFF2-40B4-BE49-F238E27FC236}">
                <a16:creationId xmlns:a16="http://schemas.microsoft.com/office/drawing/2014/main" id="{E87F70FF-4B74-4A49-BFFC-335065841590}"/>
              </a:ext>
            </a:extLst>
          </p:cNvPr>
          <p:cNvSpPr>
            <a:spLocks noGrp="1" noChangeArrowheads="1"/>
          </p:cNvSpPr>
          <p:nvPr>
            <p:ph type="dt" sz="half" idx="10"/>
          </p:nvPr>
        </p:nvSpPr>
        <p:spPr>
          <a:ln/>
        </p:spPr>
        <p:txBody>
          <a:bodyPr/>
          <a:lstStyle>
            <a:lvl1pPr>
              <a:defRPr/>
            </a:lvl1pPr>
          </a:lstStyle>
          <a:p>
            <a:pPr>
              <a:defRPr/>
            </a:pPr>
            <a:fld id="{DCDFFFED-3285-4DC4-8A39-B62CC51B789C}" type="datetime1">
              <a:rPr lang="en-US" altLang="en-US"/>
              <a:pPr>
                <a:defRPr/>
              </a:pPr>
              <a:t>10/2/18</a:t>
            </a:fld>
            <a:endParaRPr lang="en-US" altLang="en-US">
              <a:solidFill>
                <a:schemeClr val="folHlink"/>
              </a:solidFill>
            </a:endParaRPr>
          </a:p>
        </p:txBody>
      </p:sp>
      <p:sp>
        <p:nvSpPr>
          <p:cNvPr id="6" name="Rectangle 109">
            <a:extLst>
              <a:ext uri="{FF2B5EF4-FFF2-40B4-BE49-F238E27FC236}">
                <a16:creationId xmlns:a16="http://schemas.microsoft.com/office/drawing/2014/main" id="{19EA7180-81C1-46DC-AB3E-ED112CF0F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0">
            <a:extLst>
              <a:ext uri="{FF2B5EF4-FFF2-40B4-BE49-F238E27FC236}">
                <a16:creationId xmlns:a16="http://schemas.microsoft.com/office/drawing/2014/main" id="{41B12AA8-3C04-4ABA-859B-B9648DB9895D}"/>
              </a:ext>
            </a:extLst>
          </p:cNvPr>
          <p:cNvSpPr>
            <a:spLocks noGrp="1" noChangeArrowheads="1"/>
          </p:cNvSpPr>
          <p:nvPr>
            <p:ph type="sldNum" sz="quarter" idx="12"/>
          </p:nvPr>
        </p:nvSpPr>
        <p:spPr>
          <a:ln/>
        </p:spPr>
        <p:txBody>
          <a:bodyPr/>
          <a:lstStyle>
            <a:lvl1pPr>
              <a:defRPr/>
            </a:lvl1pPr>
          </a:lstStyle>
          <a:p>
            <a:pPr>
              <a:defRPr/>
            </a:pPr>
            <a:fld id="{483D70B0-ECFE-4756-B454-1BEC26A1E4A9}" type="slidenum">
              <a:rPr lang="en-US" altLang="en-US"/>
              <a:pPr>
                <a:defRPr/>
              </a:pPr>
              <a:t>‹#›</a:t>
            </a:fld>
            <a:endParaRPr lang="en-US" altLang="en-US"/>
          </a:p>
        </p:txBody>
      </p:sp>
    </p:spTree>
    <p:extLst>
      <p:ext uri="{BB962C8B-B14F-4D97-AF65-F5344CB8AC3E}">
        <p14:creationId xmlns:p14="http://schemas.microsoft.com/office/powerpoint/2010/main" val="10533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a:extLst>
              <a:ext uri="{FF2B5EF4-FFF2-40B4-BE49-F238E27FC236}">
                <a16:creationId xmlns:a16="http://schemas.microsoft.com/office/drawing/2014/main" id="{D575E09C-30A9-41AA-9338-41AFB1D9202C}"/>
              </a:ext>
            </a:extLst>
          </p:cNvPr>
          <p:cNvSpPr>
            <a:spLocks noGrp="1" noChangeArrowheads="1"/>
          </p:cNvSpPr>
          <p:nvPr>
            <p:ph type="dt" sz="half" idx="10"/>
          </p:nvPr>
        </p:nvSpPr>
        <p:spPr>
          <a:ln/>
        </p:spPr>
        <p:txBody>
          <a:bodyPr/>
          <a:lstStyle>
            <a:lvl1pPr>
              <a:defRPr/>
            </a:lvl1pPr>
          </a:lstStyle>
          <a:p>
            <a:pPr>
              <a:defRPr/>
            </a:pPr>
            <a:fld id="{25FF727C-4673-4213-A28F-91ACC78C14E6}" type="datetime1">
              <a:rPr lang="en-US" altLang="en-US"/>
              <a:pPr>
                <a:defRPr/>
              </a:pPr>
              <a:t>10/2/18</a:t>
            </a:fld>
            <a:endParaRPr lang="en-US" altLang="en-US">
              <a:solidFill>
                <a:schemeClr val="folHlink"/>
              </a:solidFill>
            </a:endParaRPr>
          </a:p>
        </p:txBody>
      </p:sp>
      <p:sp>
        <p:nvSpPr>
          <p:cNvPr id="6" name="Rectangle 109">
            <a:extLst>
              <a:ext uri="{FF2B5EF4-FFF2-40B4-BE49-F238E27FC236}">
                <a16:creationId xmlns:a16="http://schemas.microsoft.com/office/drawing/2014/main" id="{E385E0CE-EE31-41EF-84AA-A73AE1A525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0">
            <a:extLst>
              <a:ext uri="{FF2B5EF4-FFF2-40B4-BE49-F238E27FC236}">
                <a16:creationId xmlns:a16="http://schemas.microsoft.com/office/drawing/2014/main" id="{1D00753C-8ECB-496F-8316-E96F0AE6D275}"/>
              </a:ext>
            </a:extLst>
          </p:cNvPr>
          <p:cNvSpPr>
            <a:spLocks noGrp="1" noChangeArrowheads="1"/>
          </p:cNvSpPr>
          <p:nvPr>
            <p:ph type="sldNum" sz="quarter" idx="12"/>
          </p:nvPr>
        </p:nvSpPr>
        <p:spPr>
          <a:ln/>
        </p:spPr>
        <p:txBody>
          <a:bodyPr/>
          <a:lstStyle>
            <a:lvl1pPr>
              <a:defRPr/>
            </a:lvl1pPr>
          </a:lstStyle>
          <a:p>
            <a:pPr>
              <a:defRPr/>
            </a:pPr>
            <a:fld id="{D349CD30-E1B1-4ED2-B910-81CC9DDA88E9}" type="slidenum">
              <a:rPr lang="en-US" altLang="en-US"/>
              <a:pPr>
                <a:defRPr/>
              </a:pPr>
              <a:t>‹#›</a:t>
            </a:fld>
            <a:endParaRPr lang="en-US" altLang="en-US"/>
          </a:p>
        </p:txBody>
      </p:sp>
    </p:spTree>
    <p:extLst>
      <p:ext uri="{BB962C8B-B14F-4D97-AF65-F5344CB8AC3E}">
        <p14:creationId xmlns:p14="http://schemas.microsoft.com/office/powerpoint/2010/main" val="295102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a:extLst>
              <a:ext uri="{FF2B5EF4-FFF2-40B4-BE49-F238E27FC236}">
                <a16:creationId xmlns:a16="http://schemas.microsoft.com/office/drawing/2014/main" id="{2011414F-5A74-48BA-A5BE-E6C6259A5207}"/>
              </a:ext>
            </a:extLst>
          </p:cNvPr>
          <p:cNvGrpSpPr>
            <a:grpSpLocks/>
          </p:cNvGrpSpPr>
          <p:nvPr/>
        </p:nvGrpSpPr>
        <p:grpSpPr bwMode="auto">
          <a:xfrm>
            <a:off x="0" y="68263"/>
            <a:ext cx="457200" cy="6713537"/>
            <a:chOff x="0" y="43"/>
            <a:chExt cx="5760" cy="4229"/>
          </a:xfrm>
        </p:grpSpPr>
        <p:sp>
          <p:nvSpPr>
            <p:cNvPr id="1050" name="Line 4">
              <a:extLst>
                <a:ext uri="{FF2B5EF4-FFF2-40B4-BE49-F238E27FC236}">
                  <a16:creationId xmlns:a16="http://schemas.microsoft.com/office/drawing/2014/main" id="{C4834431-6992-4DF8-A6F6-C78E6385080D}"/>
                </a:ext>
              </a:extLst>
            </p:cNvPr>
            <p:cNvSpPr>
              <a:spLocks noChangeShapeType="1"/>
            </p:cNvSpPr>
            <p:nvPr/>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5">
              <a:extLst>
                <a:ext uri="{FF2B5EF4-FFF2-40B4-BE49-F238E27FC236}">
                  <a16:creationId xmlns:a16="http://schemas.microsoft.com/office/drawing/2014/main" id="{BD8AC990-C153-4B4D-9C69-174EDF6A527D}"/>
                </a:ext>
              </a:extLst>
            </p:cNvPr>
            <p:cNvSpPr>
              <a:spLocks noChangeShapeType="1"/>
            </p:cNvSpPr>
            <p:nvPr/>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6">
              <a:extLst>
                <a:ext uri="{FF2B5EF4-FFF2-40B4-BE49-F238E27FC236}">
                  <a16:creationId xmlns:a16="http://schemas.microsoft.com/office/drawing/2014/main" id="{57B51927-3C2A-47B7-90E9-87987FC80FF6}"/>
                </a:ext>
              </a:extLst>
            </p:cNvPr>
            <p:cNvSpPr>
              <a:spLocks noChangeShapeType="1"/>
            </p:cNvSpPr>
            <p:nvPr/>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7">
              <a:extLst>
                <a:ext uri="{FF2B5EF4-FFF2-40B4-BE49-F238E27FC236}">
                  <a16:creationId xmlns:a16="http://schemas.microsoft.com/office/drawing/2014/main" id="{4B2BCBD5-11F2-45AD-992F-F46A3D334AA7}"/>
                </a:ext>
              </a:extLst>
            </p:cNvPr>
            <p:cNvSpPr>
              <a:spLocks noChangeShapeType="1"/>
            </p:cNvSpPr>
            <p:nvPr/>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8">
              <a:extLst>
                <a:ext uri="{FF2B5EF4-FFF2-40B4-BE49-F238E27FC236}">
                  <a16:creationId xmlns:a16="http://schemas.microsoft.com/office/drawing/2014/main" id="{9EB64871-155B-4438-9271-A7771D86890B}"/>
                </a:ext>
              </a:extLst>
            </p:cNvPr>
            <p:cNvSpPr>
              <a:spLocks noChangeShapeType="1"/>
            </p:cNvSpPr>
            <p:nvPr/>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9">
              <a:extLst>
                <a:ext uri="{FF2B5EF4-FFF2-40B4-BE49-F238E27FC236}">
                  <a16:creationId xmlns:a16="http://schemas.microsoft.com/office/drawing/2014/main" id="{E114AA87-E46D-43DB-93BB-49AAA2C534D9}"/>
                </a:ext>
              </a:extLst>
            </p:cNvPr>
            <p:cNvSpPr>
              <a:spLocks noChangeShapeType="1"/>
            </p:cNvSpPr>
            <p:nvPr/>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10">
              <a:extLst>
                <a:ext uri="{FF2B5EF4-FFF2-40B4-BE49-F238E27FC236}">
                  <a16:creationId xmlns:a16="http://schemas.microsoft.com/office/drawing/2014/main" id="{B950E8C3-2E15-4AB6-BE7A-283C3FBAC25C}"/>
                </a:ext>
              </a:extLst>
            </p:cNvPr>
            <p:cNvSpPr>
              <a:spLocks noChangeShapeType="1"/>
            </p:cNvSpPr>
            <p:nvPr/>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11">
              <a:extLst>
                <a:ext uri="{FF2B5EF4-FFF2-40B4-BE49-F238E27FC236}">
                  <a16:creationId xmlns:a16="http://schemas.microsoft.com/office/drawing/2014/main" id="{594C4702-6C2E-4CA0-9848-B648F984DEE4}"/>
                </a:ext>
              </a:extLst>
            </p:cNvPr>
            <p:cNvSpPr>
              <a:spLocks noChangeShapeType="1"/>
            </p:cNvSpPr>
            <p:nvPr/>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12">
              <a:extLst>
                <a:ext uri="{FF2B5EF4-FFF2-40B4-BE49-F238E27FC236}">
                  <a16:creationId xmlns:a16="http://schemas.microsoft.com/office/drawing/2014/main" id="{3E9B468E-26B6-415E-A3D0-52B7C801F606}"/>
                </a:ext>
              </a:extLst>
            </p:cNvPr>
            <p:cNvSpPr>
              <a:spLocks noChangeShapeType="1"/>
            </p:cNvSpPr>
            <p:nvPr/>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13">
              <a:extLst>
                <a:ext uri="{FF2B5EF4-FFF2-40B4-BE49-F238E27FC236}">
                  <a16:creationId xmlns:a16="http://schemas.microsoft.com/office/drawing/2014/main" id="{5CCE49E9-DB74-4740-8A94-440F8BF6B5AD}"/>
                </a:ext>
              </a:extLst>
            </p:cNvPr>
            <p:cNvSpPr>
              <a:spLocks noChangeShapeType="1"/>
            </p:cNvSpPr>
            <p:nvPr/>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14">
              <a:extLst>
                <a:ext uri="{FF2B5EF4-FFF2-40B4-BE49-F238E27FC236}">
                  <a16:creationId xmlns:a16="http://schemas.microsoft.com/office/drawing/2014/main" id="{CA27ECFF-47A9-4420-83AD-079907C2D4E4}"/>
                </a:ext>
              </a:extLst>
            </p:cNvPr>
            <p:cNvSpPr>
              <a:spLocks noChangeShapeType="1"/>
            </p:cNvSpPr>
            <p:nvPr/>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15">
              <a:extLst>
                <a:ext uri="{FF2B5EF4-FFF2-40B4-BE49-F238E27FC236}">
                  <a16:creationId xmlns:a16="http://schemas.microsoft.com/office/drawing/2014/main" id="{BB3AC354-7C06-4369-8B81-4F43175F0570}"/>
                </a:ext>
              </a:extLst>
            </p:cNvPr>
            <p:cNvSpPr>
              <a:spLocks noChangeShapeType="1"/>
            </p:cNvSpPr>
            <p:nvPr/>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16">
              <a:extLst>
                <a:ext uri="{FF2B5EF4-FFF2-40B4-BE49-F238E27FC236}">
                  <a16:creationId xmlns:a16="http://schemas.microsoft.com/office/drawing/2014/main" id="{55D58E6D-B092-4C81-9694-F2D7FACFE4EC}"/>
                </a:ext>
              </a:extLst>
            </p:cNvPr>
            <p:cNvSpPr>
              <a:spLocks noChangeShapeType="1"/>
            </p:cNvSpPr>
            <p:nvPr/>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17">
              <a:extLst>
                <a:ext uri="{FF2B5EF4-FFF2-40B4-BE49-F238E27FC236}">
                  <a16:creationId xmlns:a16="http://schemas.microsoft.com/office/drawing/2014/main" id="{642FEEB9-8CB3-4421-B74A-8D8303253B30}"/>
                </a:ext>
              </a:extLst>
            </p:cNvPr>
            <p:cNvSpPr>
              <a:spLocks noChangeShapeType="1"/>
            </p:cNvSpPr>
            <p:nvPr/>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18">
              <a:extLst>
                <a:ext uri="{FF2B5EF4-FFF2-40B4-BE49-F238E27FC236}">
                  <a16:creationId xmlns:a16="http://schemas.microsoft.com/office/drawing/2014/main" id="{E8C02BE8-DBAD-4A80-A39A-DD088E4FFB27}"/>
                </a:ext>
              </a:extLst>
            </p:cNvPr>
            <p:cNvSpPr>
              <a:spLocks noChangeShapeType="1"/>
            </p:cNvSpPr>
            <p:nvPr/>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19">
              <a:extLst>
                <a:ext uri="{FF2B5EF4-FFF2-40B4-BE49-F238E27FC236}">
                  <a16:creationId xmlns:a16="http://schemas.microsoft.com/office/drawing/2014/main" id="{993452B3-3C34-4A96-98BC-DA0463BCAE91}"/>
                </a:ext>
              </a:extLst>
            </p:cNvPr>
            <p:cNvSpPr>
              <a:spLocks noChangeShapeType="1"/>
            </p:cNvSpPr>
            <p:nvPr/>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20">
              <a:extLst>
                <a:ext uri="{FF2B5EF4-FFF2-40B4-BE49-F238E27FC236}">
                  <a16:creationId xmlns:a16="http://schemas.microsoft.com/office/drawing/2014/main" id="{6153B9BE-D8DC-4707-804B-23690A9988EA}"/>
                </a:ext>
              </a:extLst>
            </p:cNvPr>
            <p:cNvSpPr>
              <a:spLocks noChangeShapeType="1"/>
            </p:cNvSpPr>
            <p:nvPr/>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21">
              <a:extLst>
                <a:ext uri="{FF2B5EF4-FFF2-40B4-BE49-F238E27FC236}">
                  <a16:creationId xmlns:a16="http://schemas.microsoft.com/office/drawing/2014/main" id="{5E6D4EE4-D127-4A91-BE61-DBBF8524016B}"/>
                </a:ext>
              </a:extLst>
            </p:cNvPr>
            <p:cNvSpPr>
              <a:spLocks noChangeShapeType="1"/>
            </p:cNvSpPr>
            <p:nvPr/>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22">
              <a:extLst>
                <a:ext uri="{FF2B5EF4-FFF2-40B4-BE49-F238E27FC236}">
                  <a16:creationId xmlns:a16="http://schemas.microsoft.com/office/drawing/2014/main" id="{E32C313F-6FB9-4118-9CAC-D7E375FACBC0}"/>
                </a:ext>
              </a:extLst>
            </p:cNvPr>
            <p:cNvSpPr>
              <a:spLocks noChangeShapeType="1"/>
            </p:cNvSpPr>
            <p:nvPr/>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23">
              <a:extLst>
                <a:ext uri="{FF2B5EF4-FFF2-40B4-BE49-F238E27FC236}">
                  <a16:creationId xmlns:a16="http://schemas.microsoft.com/office/drawing/2014/main" id="{C5EC91E3-8F28-4EB5-8DB3-6B2DDDD89F24}"/>
                </a:ext>
              </a:extLst>
            </p:cNvPr>
            <p:cNvSpPr>
              <a:spLocks noChangeShapeType="1"/>
            </p:cNvSpPr>
            <p:nvPr/>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24">
              <a:extLst>
                <a:ext uri="{FF2B5EF4-FFF2-40B4-BE49-F238E27FC236}">
                  <a16:creationId xmlns:a16="http://schemas.microsoft.com/office/drawing/2014/main" id="{33EB08AE-421F-4EED-BEA9-FC97C963F52F}"/>
                </a:ext>
              </a:extLst>
            </p:cNvPr>
            <p:cNvSpPr>
              <a:spLocks noChangeShapeType="1"/>
            </p:cNvSpPr>
            <p:nvPr/>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25">
              <a:extLst>
                <a:ext uri="{FF2B5EF4-FFF2-40B4-BE49-F238E27FC236}">
                  <a16:creationId xmlns:a16="http://schemas.microsoft.com/office/drawing/2014/main" id="{29744653-00FB-405E-826E-BBFC797BE4E2}"/>
                </a:ext>
              </a:extLst>
            </p:cNvPr>
            <p:cNvSpPr>
              <a:spLocks noChangeShapeType="1"/>
            </p:cNvSpPr>
            <p:nvPr/>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26">
              <a:extLst>
                <a:ext uri="{FF2B5EF4-FFF2-40B4-BE49-F238E27FC236}">
                  <a16:creationId xmlns:a16="http://schemas.microsoft.com/office/drawing/2014/main" id="{D0B82D03-113D-4D6E-9FC1-E824C7B731AF}"/>
                </a:ext>
              </a:extLst>
            </p:cNvPr>
            <p:cNvSpPr>
              <a:spLocks noChangeShapeType="1"/>
            </p:cNvSpPr>
            <p:nvPr/>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27">
              <a:extLst>
                <a:ext uri="{FF2B5EF4-FFF2-40B4-BE49-F238E27FC236}">
                  <a16:creationId xmlns:a16="http://schemas.microsoft.com/office/drawing/2014/main" id="{CA821D7E-0549-401F-B1C5-FFD5FFF69CFF}"/>
                </a:ext>
              </a:extLst>
            </p:cNvPr>
            <p:cNvSpPr>
              <a:spLocks noChangeShapeType="1"/>
            </p:cNvSpPr>
            <p:nvPr/>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28">
              <a:extLst>
                <a:ext uri="{FF2B5EF4-FFF2-40B4-BE49-F238E27FC236}">
                  <a16:creationId xmlns:a16="http://schemas.microsoft.com/office/drawing/2014/main" id="{9D223929-2924-481A-B224-F3DC2357578B}"/>
                </a:ext>
              </a:extLst>
            </p:cNvPr>
            <p:cNvSpPr>
              <a:spLocks noChangeShapeType="1"/>
            </p:cNvSpPr>
            <p:nvPr/>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29">
              <a:extLst>
                <a:ext uri="{FF2B5EF4-FFF2-40B4-BE49-F238E27FC236}">
                  <a16:creationId xmlns:a16="http://schemas.microsoft.com/office/drawing/2014/main" id="{A107189C-BF04-430E-9938-B87B7E30213B}"/>
                </a:ext>
              </a:extLst>
            </p:cNvPr>
            <p:cNvSpPr>
              <a:spLocks noChangeShapeType="1"/>
            </p:cNvSpPr>
            <p:nvPr/>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30">
              <a:extLst>
                <a:ext uri="{FF2B5EF4-FFF2-40B4-BE49-F238E27FC236}">
                  <a16:creationId xmlns:a16="http://schemas.microsoft.com/office/drawing/2014/main" id="{ABFB6B31-97EC-490F-BD40-294C2F6325CB}"/>
                </a:ext>
              </a:extLst>
            </p:cNvPr>
            <p:cNvSpPr>
              <a:spLocks noChangeShapeType="1"/>
            </p:cNvSpPr>
            <p:nvPr/>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31">
              <a:extLst>
                <a:ext uri="{FF2B5EF4-FFF2-40B4-BE49-F238E27FC236}">
                  <a16:creationId xmlns:a16="http://schemas.microsoft.com/office/drawing/2014/main" id="{CF74412C-D460-4F55-9AC7-0FD8DEEEED86}"/>
                </a:ext>
              </a:extLst>
            </p:cNvPr>
            <p:cNvSpPr>
              <a:spLocks noChangeShapeType="1"/>
            </p:cNvSpPr>
            <p:nvPr/>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32">
              <a:extLst>
                <a:ext uri="{FF2B5EF4-FFF2-40B4-BE49-F238E27FC236}">
                  <a16:creationId xmlns:a16="http://schemas.microsoft.com/office/drawing/2014/main" id="{25E0EC6E-6409-46C9-A8A8-ECA0BA30F2EF}"/>
                </a:ext>
              </a:extLst>
            </p:cNvPr>
            <p:cNvSpPr>
              <a:spLocks noChangeShapeType="1"/>
            </p:cNvSpPr>
            <p:nvPr/>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33">
              <a:extLst>
                <a:ext uri="{FF2B5EF4-FFF2-40B4-BE49-F238E27FC236}">
                  <a16:creationId xmlns:a16="http://schemas.microsoft.com/office/drawing/2014/main" id="{0ED97B4F-7B64-4522-ADD2-498298A5C2F3}"/>
                </a:ext>
              </a:extLst>
            </p:cNvPr>
            <p:cNvSpPr>
              <a:spLocks noChangeShapeType="1"/>
            </p:cNvSpPr>
            <p:nvPr/>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34">
              <a:extLst>
                <a:ext uri="{FF2B5EF4-FFF2-40B4-BE49-F238E27FC236}">
                  <a16:creationId xmlns:a16="http://schemas.microsoft.com/office/drawing/2014/main" id="{F611C42C-BA20-4FCE-B938-56587B3DD5FE}"/>
                </a:ext>
              </a:extLst>
            </p:cNvPr>
            <p:cNvSpPr>
              <a:spLocks noChangeShapeType="1"/>
            </p:cNvSpPr>
            <p:nvPr/>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35">
              <a:extLst>
                <a:ext uri="{FF2B5EF4-FFF2-40B4-BE49-F238E27FC236}">
                  <a16:creationId xmlns:a16="http://schemas.microsoft.com/office/drawing/2014/main" id="{03802652-E85D-4800-8EC6-CEA33B944B63}"/>
                </a:ext>
              </a:extLst>
            </p:cNvPr>
            <p:cNvSpPr>
              <a:spLocks noChangeShapeType="1"/>
            </p:cNvSpPr>
            <p:nvPr/>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36">
              <a:extLst>
                <a:ext uri="{FF2B5EF4-FFF2-40B4-BE49-F238E27FC236}">
                  <a16:creationId xmlns:a16="http://schemas.microsoft.com/office/drawing/2014/main" id="{6DAF58F4-39B2-46E6-95B3-495C5AA8B256}"/>
                </a:ext>
              </a:extLst>
            </p:cNvPr>
            <p:cNvSpPr>
              <a:spLocks noChangeShapeType="1"/>
            </p:cNvSpPr>
            <p:nvPr/>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37">
              <a:extLst>
                <a:ext uri="{FF2B5EF4-FFF2-40B4-BE49-F238E27FC236}">
                  <a16:creationId xmlns:a16="http://schemas.microsoft.com/office/drawing/2014/main" id="{166FC838-9CBE-4483-8A33-D3F620D6BCBB}"/>
                </a:ext>
              </a:extLst>
            </p:cNvPr>
            <p:cNvSpPr>
              <a:spLocks noChangeShapeType="1"/>
            </p:cNvSpPr>
            <p:nvPr/>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38">
              <a:extLst>
                <a:ext uri="{FF2B5EF4-FFF2-40B4-BE49-F238E27FC236}">
                  <a16:creationId xmlns:a16="http://schemas.microsoft.com/office/drawing/2014/main" id="{40A7C192-0240-44CD-8B56-D04D673474FE}"/>
                </a:ext>
              </a:extLst>
            </p:cNvPr>
            <p:cNvSpPr>
              <a:spLocks noChangeShapeType="1"/>
            </p:cNvSpPr>
            <p:nvPr/>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39">
              <a:extLst>
                <a:ext uri="{FF2B5EF4-FFF2-40B4-BE49-F238E27FC236}">
                  <a16:creationId xmlns:a16="http://schemas.microsoft.com/office/drawing/2014/main" id="{A0D7FEA8-E930-4539-96EB-B75C6D1115C3}"/>
                </a:ext>
              </a:extLst>
            </p:cNvPr>
            <p:cNvSpPr>
              <a:spLocks noChangeShapeType="1"/>
            </p:cNvSpPr>
            <p:nvPr/>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40">
              <a:extLst>
                <a:ext uri="{FF2B5EF4-FFF2-40B4-BE49-F238E27FC236}">
                  <a16:creationId xmlns:a16="http://schemas.microsoft.com/office/drawing/2014/main" id="{F142C75A-83DB-4A73-9E69-234923BFBE99}"/>
                </a:ext>
              </a:extLst>
            </p:cNvPr>
            <p:cNvSpPr>
              <a:spLocks noChangeShapeType="1"/>
            </p:cNvSpPr>
            <p:nvPr/>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41">
              <a:extLst>
                <a:ext uri="{FF2B5EF4-FFF2-40B4-BE49-F238E27FC236}">
                  <a16:creationId xmlns:a16="http://schemas.microsoft.com/office/drawing/2014/main" id="{614A3DC5-F2C2-41E2-92E8-0F97D5CAD322}"/>
                </a:ext>
              </a:extLst>
            </p:cNvPr>
            <p:cNvSpPr>
              <a:spLocks noChangeShapeType="1"/>
            </p:cNvSpPr>
            <p:nvPr/>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42">
              <a:extLst>
                <a:ext uri="{FF2B5EF4-FFF2-40B4-BE49-F238E27FC236}">
                  <a16:creationId xmlns:a16="http://schemas.microsoft.com/office/drawing/2014/main" id="{F1FB3C1F-47B9-4F44-AE19-7061B413F9F4}"/>
                </a:ext>
              </a:extLst>
            </p:cNvPr>
            <p:cNvSpPr>
              <a:spLocks noChangeShapeType="1"/>
            </p:cNvSpPr>
            <p:nvPr/>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43">
              <a:extLst>
                <a:ext uri="{FF2B5EF4-FFF2-40B4-BE49-F238E27FC236}">
                  <a16:creationId xmlns:a16="http://schemas.microsoft.com/office/drawing/2014/main" id="{DD73562E-9755-49F5-9066-EE35EE10BAA8}"/>
                </a:ext>
              </a:extLst>
            </p:cNvPr>
            <p:cNvSpPr>
              <a:spLocks noChangeShapeType="1"/>
            </p:cNvSpPr>
            <p:nvPr/>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44">
              <a:extLst>
                <a:ext uri="{FF2B5EF4-FFF2-40B4-BE49-F238E27FC236}">
                  <a16:creationId xmlns:a16="http://schemas.microsoft.com/office/drawing/2014/main" id="{393F8A3A-F470-4D85-BE77-5D4B65195204}"/>
                </a:ext>
              </a:extLst>
            </p:cNvPr>
            <p:cNvSpPr>
              <a:spLocks noChangeShapeType="1"/>
            </p:cNvSpPr>
            <p:nvPr/>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45">
              <a:extLst>
                <a:ext uri="{FF2B5EF4-FFF2-40B4-BE49-F238E27FC236}">
                  <a16:creationId xmlns:a16="http://schemas.microsoft.com/office/drawing/2014/main" id="{9A0DF1B2-AE05-4C02-8100-45E9822F91FD}"/>
                </a:ext>
              </a:extLst>
            </p:cNvPr>
            <p:cNvSpPr>
              <a:spLocks noChangeShapeType="1"/>
            </p:cNvSpPr>
            <p:nvPr/>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46">
              <a:extLst>
                <a:ext uri="{FF2B5EF4-FFF2-40B4-BE49-F238E27FC236}">
                  <a16:creationId xmlns:a16="http://schemas.microsoft.com/office/drawing/2014/main" id="{89CD70DD-6A3B-4083-B08C-28ECD6D3DD1C}"/>
                </a:ext>
              </a:extLst>
            </p:cNvPr>
            <p:cNvSpPr>
              <a:spLocks noChangeShapeType="1"/>
            </p:cNvSpPr>
            <p:nvPr/>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47">
              <a:extLst>
                <a:ext uri="{FF2B5EF4-FFF2-40B4-BE49-F238E27FC236}">
                  <a16:creationId xmlns:a16="http://schemas.microsoft.com/office/drawing/2014/main" id="{58C39EFF-2756-4E04-8023-F75F92E668E6}"/>
                </a:ext>
              </a:extLst>
            </p:cNvPr>
            <p:cNvSpPr>
              <a:spLocks noChangeShapeType="1"/>
            </p:cNvSpPr>
            <p:nvPr/>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4" name="Line 48">
              <a:extLst>
                <a:ext uri="{FF2B5EF4-FFF2-40B4-BE49-F238E27FC236}">
                  <a16:creationId xmlns:a16="http://schemas.microsoft.com/office/drawing/2014/main" id="{AFF46D9F-ECC9-4797-B0DE-6585DABE7CB9}"/>
                </a:ext>
              </a:extLst>
            </p:cNvPr>
            <p:cNvSpPr>
              <a:spLocks noChangeShapeType="1"/>
            </p:cNvSpPr>
            <p:nvPr/>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 name="Line 49">
              <a:extLst>
                <a:ext uri="{FF2B5EF4-FFF2-40B4-BE49-F238E27FC236}">
                  <a16:creationId xmlns:a16="http://schemas.microsoft.com/office/drawing/2014/main" id="{01D4EE0E-00DC-4980-80AF-81363ED45BB5}"/>
                </a:ext>
              </a:extLst>
            </p:cNvPr>
            <p:cNvSpPr>
              <a:spLocks noChangeShapeType="1"/>
            </p:cNvSpPr>
            <p:nvPr/>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 name="Line 50">
              <a:extLst>
                <a:ext uri="{FF2B5EF4-FFF2-40B4-BE49-F238E27FC236}">
                  <a16:creationId xmlns:a16="http://schemas.microsoft.com/office/drawing/2014/main" id="{D1327FAD-E38B-49FE-978F-AF86F7573BB2}"/>
                </a:ext>
              </a:extLst>
            </p:cNvPr>
            <p:cNvSpPr>
              <a:spLocks noChangeShapeType="1"/>
            </p:cNvSpPr>
            <p:nvPr/>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7" name="Line 51">
              <a:extLst>
                <a:ext uri="{FF2B5EF4-FFF2-40B4-BE49-F238E27FC236}">
                  <a16:creationId xmlns:a16="http://schemas.microsoft.com/office/drawing/2014/main" id="{4F6A97F7-F21E-48C9-81BB-72DC06EEBC3D}"/>
                </a:ext>
              </a:extLst>
            </p:cNvPr>
            <p:cNvSpPr>
              <a:spLocks noChangeShapeType="1"/>
            </p:cNvSpPr>
            <p:nvPr/>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8" name="Line 52">
              <a:extLst>
                <a:ext uri="{FF2B5EF4-FFF2-40B4-BE49-F238E27FC236}">
                  <a16:creationId xmlns:a16="http://schemas.microsoft.com/office/drawing/2014/main" id="{00CE5E14-1EE2-4E30-AF3E-65D4661B2E16}"/>
                </a:ext>
              </a:extLst>
            </p:cNvPr>
            <p:cNvSpPr>
              <a:spLocks noChangeShapeType="1"/>
            </p:cNvSpPr>
            <p:nvPr/>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9" name="Line 53">
              <a:extLst>
                <a:ext uri="{FF2B5EF4-FFF2-40B4-BE49-F238E27FC236}">
                  <a16:creationId xmlns:a16="http://schemas.microsoft.com/office/drawing/2014/main" id="{9DEA587F-EE2C-437B-89C9-1F1ACA87A0B7}"/>
                </a:ext>
              </a:extLst>
            </p:cNvPr>
            <p:cNvSpPr>
              <a:spLocks noChangeShapeType="1"/>
            </p:cNvSpPr>
            <p:nvPr/>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0" name="Line 54">
              <a:extLst>
                <a:ext uri="{FF2B5EF4-FFF2-40B4-BE49-F238E27FC236}">
                  <a16:creationId xmlns:a16="http://schemas.microsoft.com/office/drawing/2014/main" id="{05D0FB83-0D2C-4609-A6D1-A008775C957B}"/>
                </a:ext>
              </a:extLst>
            </p:cNvPr>
            <p:cNvSpPr>
              <a:spLocks noChangeShapeType="1"/>
            </p:cNvSpPr>
            <p:nvPr/>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1" name="Line 55">
              <a:extLst>
                <a:ext uri="{FF2B5EF4-FFF2-40B4-BE49-F238E27FC236}">
                  <a16:creationId xmlns:a16="http://schemas.microsoft.com/office/drawing/2014/main" id="{67710561-4B1E-4A27-9F8A-66284363CF84}"/>
                </a:ext>
              </a:extLst>
            </p:cNvPr>
            <p:cNvSpPr>
              <a:spLocks noChangeShapeType="1"/>
            </p:cNvSpPr>
            <p:nvPr/>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2" name="Line 56">
              <a:extLst>
                <a:ext uri="{FF2B5EF4-FFF2-40B4-BE49-F238E27FC236}">
                  <a16:creationId xmlns:a16="http://schemas.microsoft.com/office/drawing/2014/main" id="{C1EBC2C5-C172-4179-A0BE-4837B0C13838}"/>
                </a:ext>
              </a:extLst>
            </p:cNvPr>
            <p:cNvSpPr>
              <a:spLocks noChangeShapeType="1"/>
            </p:cNvSpPr>
            <p:nvPr/>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3" name="Line 57">
              <a:extLst>
                <a:ext uri="{FF2B5EF4-FFF2-40B4-BE49-F238E27FC236}">
                  <a16:creationId xmlns:a16="http://schemas.microsoft.com/office/drawing/2014/main" id="{E893C3C0-6062-4E81-BF59-7CF0E2B1147A}"/>
                </a:ext>
              </a:extLst>
            </p:cNvPr>
            <p:cNvSpPr>
              <a:spLocks noChangeShapeType="1"/>
            </p:cNvSpPr>
            <p:nvPr/>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4" name="Line 58">
              <a:extLst>
                <a:ext uri="{FF2B5EF4-FFF2-40B4-BE49-F238E27FC236}">
                  <a16:creationId xmlns:a16="http://schemas.microsoft.com/office/drawing/2014/main" id="{AC3CAD4B-74F3-4F75-8FC6-9DF1B08805A0}"/>
                </a:ext>
              </a:extLst>
            </p:cNvPr>
            <p:cNvSpPr>
              <a:spLocks noChangeShapeType="1"/>
            </p:cNvSpPr>
            <p:nvPr/>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 name="Line 59">
              <a:extLst>
                <a:ext uri="{FF2B5EF4-FFF2-40B4-BE49-F238E27FC236}">
                  <a16:creationId xmlns:a16="http://schemas.microsoft.com/office/drawing/2014/main" id="{5F1133E0-C3AE-4FA0-832D-C0D2DB8738F7}"/>
                </a:ext>
              </a:extLst>
            </p:cNvPr>
            <p:cNvSpPr>
              <a:spLocks noChangeShapeType="1"/>
            </p:cNvSpPr>
            <p:nvPr/>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 name="Line 60">
              <a:extLst>
                <a:ext uri="{FF2B5EF4-FFF2-40B4-BE49-F238E27FC236}">
                  <a16:creationId xmlns:a16="http://schemas.microsoft.com/office/drawing/2014/main" id="{917E9E96-1BA9-49B8-9BBB-48CFD46ED522}"/>
                </a:ext>
              </a:extLst>
            </p:cNvPr>
            <p:cNvSpPr>
              <a:spLocks noChangeShapeType="1"/>
            </p:cNvSpPr>
            <p:nvPr/>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7" name="Line 61">
              <a:extLst>
                <a:ext uri="{FF2B5EF4-FFF2-40B4-BE49-F238E27FC236}">
                  <a16:creationId xmlns:a16="http://schemas.microsoft.com/office/drawing/2014/main" id="{3E978FCB-F40D-4EDE-8BEE-6C96822DEC14}"/>
                </a:ext>
              </a:extLst>
            </p:cNvPr>
            <p:cNvSpPr>
              <a:spLocks noChangeShapeType="1"/>
            </p:cNvSpPr>
            <p:nvPr/>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8" name="Line 62">
              <a:extLst>
                <a:ext uri="{FF2B5EF4-FFF2-40B4-BE49-F238E27FC236}">
                  <a16:creationId xmlns:a16="http://schemas.microsoft.com/office/drawing/2014/main" id="{0D43BFB3-B27A-412D-8282-E7FCC9BA48AA}"/>
                </a:ext>
              </a:extLst>
            </p:cNvPr>
            <p:cNvSpPr>
              <a:spLocks noChangeShapeType="1"/>
            </p:cNvSpPr>
            <p:nvPr/>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9" name="Line 63">
              <a:extLst>
                <a:ext uri="{FF2B5EF4-FFF2-40B4-BE49-F238E27FC236}">
                  <a16:creationId xmlns:a16="http://schemas.microsoft.com/office/drawing/2014/main" id="{BD9C0D41-1CE6-4BC9-A5C6-71144F4B6256}"/>
                </a:ext>
              </a:extLst>
            </p:cNvPr>
            <p:cNvSpPr>
              <a:spLocks noChangeShapeType="1"/>
            </p:cNvSpPr>
            <p:nvPr/>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0" name="Line 64">
              <a:extLst>
                <a:ext uri="{FF2B5EF4-FFF2-40B4-BE49-F238E27FC236}">
                  <a16:creationId xmlns:a16="http://schemas.microsoft.com/office/drawing/2014/main" id="{6C2F8355-A61B-4966-82E9-4AFD5815C85A}"/>
                </a:ext>
              </a:extLst>
            </p:cNvPr>
            <p:cNvSpPr>
              <a:spLocks noChangeShapeType="1"/>
            </p:cNvSpPr>
            <p:nvPr/>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1" name="Line 65">
              <a:extLst>
                <a:ext uri="{FF2B5EF4-FFF2-40B4-BE49-F238E27FC236}">
                  <a16:creationId xmlns:a16="http://schemas.microsoft.com/office/drawing/2014/main" id="{419C8F32-BFCC-4C58-837F-2CE85A343140}"/>
                </a:ext>
              </a:extLst>
            </p:cNvPr>
            <p:cNvSpPr>
              <a:spLocks noChangeShapeType="1"/>
            </p:cNvSpPr>
            <p:nvPr/>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2" name="Line 66">
              <a:extLst>
                <a:ext uri="{FF2B5EF4-FFF2-40B4-BE49-F238E27FC236}">
                  <a16:creationId xmlns:a16="http://schemas.microsoft.com/office/drawing/2014/main" id="{D2C0C170-1548-4954-8182-8260EEF7AF55}"/>
                </a:ext>
              </a:extLst>
            </p:cNvPr>
            <p:cNvSpPr>
              <a:spLocks noChangeShapeType="1"/>
            </p:cNvSpPr>
            <p:nvPr/>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 name="Line 67">
              <a:extLst>
                <a:ext uri="{FF2B5EF4-FFF2-40B4-BE49-F238E27FC236}">
                  <a16:creationId xmlns:a16="http://schemas.microsoft.com/office/drawing/2014/main" id="{0A1B42F0-E924-4BC7-BBE2-C165D22766BE}"/>
                </a:ext>
              </a:extLst>
            </p:cNvPr>
            <p:cNvSpPr>
              <a:spLocks noChangeShapeType="1"/>
            </p:cNvSpPr>
            <p:nvPr/>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4" name="Line 68">
              <a:extLst>
                <a:ext uri="{FF2B5EF4-FFF2-40B4-BE49-F238E27FC236}">
                  <a16:creationId xmlns:a16="http://schemas.microsoft.com/office/drawing/2014/main" id="{9D326D13-A4B7-4510-BC4B-7C564C3ABDD3}"/>
                </a:ext>
              </a:extLst>
            </p:cNvPr>
            <p:cNvSpPr>
              <a:spLocks noChangeShapeType="1"/>
            </p:cNvSpPr>
            <p:nvPr/>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5" name="Line 69">
              <a:extLst>
                <a:ext uri="{FF2B5EF4-FFF2-40B4-BE49-F238E27FC236}">
                  <a16:creationId xmlns:a16="http://schemas.microsoft.com/office/drawing/2014/main" id="{44F8D2C8-E738-4DBE-AAF2-E7128B37C4FE}"/>
                </a:ext>
              </a:extLst>
            </p:cNvPr>
            <p:cNvSpPr>
              <a:spLocks noChangeShapeType="1"/>
            </p:cNvSpPr>
            <p:nvPr/>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 name="Line 70">
              <a:extLst>
                <a:ext uri="{FF2B5EF4-FFF2-40B4-BE49-F238E27FC236}">
                  <a16:creationId xmlns:a16="http://schemas.microsoft.com/office/drawing/2014/main" id="{4A877515-8C9B-4820-A662-C5AA0928E6E5}"/>
                </a:ext>
              </a:extLst>
            </p:cNvPr>
            <p:cNvSpPr>
              <a:spLocks noChangeShapeType="1"/>
            </p:cNvSpPr>
            <p:nvPr/>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 name="Line 71">
              <a:extLst>
                <a:ext uri="{FF2B5EF4-FFF2-40B4-BE49-F238E27FC236}">
                  <a16:creationId xmlns:a16="http://schemas.microsoft.com/office/drawing/2014/main" id="{A523E62A-43B8-443B-8BC5-4D474C9D1958}"/>
                </a:ext>
              </a:extLst>
            </p:cNvPr>
            <p:cNvSpPr>
              <a:spLocks noChangeShapeType="1"/>
            </p:cNvSpPr>
            <p:nvPr/>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8" name="Line 72">
              <a:extLst>
                <a:ext uri="{FF2B5EF4-FFF2-40B4-BE49-F238E27FC236}">
                  <a16:creationId xmlns:a16="http://schemas.microsoft.com/office/drawing/2014/main" id="{CDEAE288-90CE-48B8-A2C1-C9F1BB7CD0C1}"/>
                </a:ext>
              </a:extLst>
            </p:cNvPr>
            <p:cNvSpPr>
              <a:spLocks noChangeShapeType="1"/>
            </p:cNvSpPr>
            <p:nvPr/>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9" name="Line 73">
              <a:extLst>
                <a:ext uri="{FF2B5EF4-FFF2-40B4-BE49-F238E27FC236}">
                  <a16:creationId xmlns:a16="http://schemas.microsoft.com/office/drawing/2014/main" id="{302643B0-0329-423E-8F2D-41A5E1FB39D6}"/>
                </a:ext>
              </a:extLst>
            </p:cNvPr>
            <p:cNvSpPr>
              <a:spLocks noChangeShapeType="1"/>
            </p:cNvSpPr>
            <p:nvPr/>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0" name="Line 74">
              <a:extLst>
                <a:ext uri="{FF2B5EF4-FFF2-40B4-BE49-F238E27FC236}">
                  <a16:creationId xmlns:a16="http://schemas.microsoft.com/office/drawing/2014/main" id="{65960755-D407-4920-BEA0-59B829D0501F}"/>
                </a:ext>
              </a:extLst>
            </p:cNvPr>
            <p:cNvSpPr>
              <a:spLocks noChangeShapeType="1"/>
            </p:cNvSpPr>
            <p:nvPr/>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1" name="Line 75">
              <a:extLst>
                <a:ext uri="{FF2B5EF4-FFF2-40B4-BE49-F238E27FC236}">
                  <a16:creationId xmlns:a16="http://schemas.microsoft.com/office/drawing/2014/main" id="{BF91371F-1BE0-4129-8086-7ED479673CED}"/>
                </a:ext>
              </a:extLst>
            </p:cNvPr>
            <p:cNvSpPr>
              <a:spLocks noChangeShapeType="1"/>
            </p:cNvSpPr>
            <p:nvPr/>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2" name="Line 76">
              <a:extLst>
                <a:ext uri="{FF2B5EF4-FFF2-40B4-BE49-F238E27FC236}">
                  <a16:creationId xmlns:a16="http://schemas.microsoft.com/office/drawing/2014/main" id="{8E9565FD-8BC8-4F5A-884F-B3EC092DCF36}"/>
                </a:ext>
              </a:extLst>
            </p:cNvPr>
            <p:cNvSpPr>
              <a:spLocks noChangeShapeType="1"/>
            </p:cNvSpPr>
            <p:nvPr/>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3" name="Line 77">
              <a:extLst>
                <a:ext uri="{FF2B5EF4-FFF2-40B4-BE49-F238E27FC236}">
                  <a16:creationId xmlns:a16="http://schemas.microsoft.com/office/drawing/2014/main" id="{252A2019-9B90-4AD0-86C2-1548295A4413}"/>
                </a:ext>
              </a:extLst>
            </p:cNvPr>
            <p:cNvSpPr>
              <a:spLocks noChangeShapeType="1"/>
            </p:cNvSpPr>
            <p:nvPr/>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4" name="Line 78">
              <a:extLst>
                <a:ext uri="{FF2B5EF4-FFF2-40B4-BE49-F238E27FC236}">
                  <a16:creationId xmlns:a16="http://schemas.microsoft.com/office/drawing/2014/main" id="{A95140D2-419C-47C2-A09E-DB39EE0DA67D}"/>
                </a:ext>
              </a:extLst>
            </p:cNvPr>
            <p:cNvSpPr>
              <a:spLocks noChangeShapeType="1"/>
            </p:cNvSpPr>
            <p:nvPr/>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5" name="Line 79">
              <a:extLst>
                <a:ext uri="{FF2B5EF4-FFF2-40B4-BE49-F238E27FC236}">
                  <a16:creationId xmlns:a16="http://schemas.microsoft.com/office/drawing/2014/main" id="{CB776FC5-D424-4A16-9B65-CC38D7588BE3}"/>
                </a:ext>
              </a:extLst>
            </p:cNvPr>
            <p:cNvSpPr>
              <a:spLocks noChangeShapeType="1"/>
            </p:cNvSpPr>
            <p:nvPr/>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 name="Line 80">
              <a:extLst>
                <a:ext uri="{FF2B5EF4-FFF2-40B4-BE49-F238E27FC236}">
                  <a16:creationId xmlns:a16="http://schemas.microsoft.com/office/drawing/2014/main" id="{DB93701B-99A9-4584-B22C-30F4601B735F}"/>
                </a:ext>
              </a:extLst>
            </p:cNvPr>
            <p:cNvSpPr>
              <a:spLocks noChangeShapeType="1"/>
            </p:cNvSpPr>
            <p:nvPr/>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 name="Line 81">
              <a:extLst>
                <a:ext uri="{FF2B5EF4-FFF2-40B4-BE49-F238E27FC236}">
                  <a16:creationId xmlns:a16="http://schemas.microsoft.com/office/drawing/2014/main" id="{8DCED8FB-52AD-4269-A9FD-1F5AC09B246D}"/>
                </a:ext>
              </a:extLst>
            </p:cNvPr>
            <p:cNvSpPr>
              <a:spLocks noChangeShapeType="1"/>
            </p:cNvSpPr>
            <p:nvPr/>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 name="Line 82">
              <a:extLst>
                <a:ext uri="{FF2B5EF4-FFF2-40B4-BE49-F238E27FC236}">
                  <a16:creationId xmlns:a16="http://schemas.microsoft.com/office/drawing/2014/main" id="{EA9D9781-3050-45EF-828F-B2CA8B1902CA}"/>
                </a:ext>
              </a:extLst>
            </p:cNvPr>
            <p:cNvSpPr>
              <a:spLocks noChangeShapeType="1"/>
            </p:cNvSpPr>
            <p:nvPr/>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 name="Line 83">
              <a:extLst>
                <a:ext uri="{FF2B5EF4-FFF2-40B4-BE49-F238E27FC236}">
                  <a16:creationId xmlns:a16="http://schemas.microsoft.com/office/drawing/2014/main" id="{9F72AE1E-57FE-4DA2-B430-3790BFCC45FE}"/>
                </a:ext>
              </a:extLst>
            </p:cNvPr>
            <p:cNvSpPr>
              <a:spLocks noChangeShapeType="1"/>
            </p:cNvSpPr>
            <p:nvPr/>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 name="Line 84">
              <a:extLst>
                <a:ext uri="{FF2B5EF4-FFF2-40B4-BE49-F238E27FC236}">
                  <a16:creationId xmlns:a16="http://schemas.microsoft.com/office/drawing/2014/main" id="{AA69FE8A-925B-4130-B58B-C56C642DE518}"/>
                </a:ext>
              </a:extLst>
            </p:cNvPr>
            <p:cNvSpPr>
              <a:spLocks noChangeShapeType="1"/>
            </p:cNvSpPr>
            <p:nvPr/>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 name="Line 85">
              <a:extLst>
                <a:ext uri="{FF2B5EF4-FFF2-40B4-BE49-F238E27FC236}">
                  <a16:creationId xmlns:a16="http://schemas.microsoft.com/office/drawing/2014/main" id="{7CF20323-D4B1-4661-B19A-9AC5641E4A6F}"/>
                </a:ext>
              </a:extLst>
            </p:cNvPr>
            <p:cNvSpPr>
              <a:spLocks noChangeShapeType="1"/>
            </p:cNvSpPr>
            <p:nvPr/>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 name="Line 86">
              <a:extLst>
                <a:ext uri="{FF2B5EF4-FFF2-40B4-BE49-F238E27FC236}">
                  <a16:creationId xmlns:a16="http://schemas.microsoft.com/office/drawing/2014/main" id="{1D51336A-31D3-4D9E-AE26-7C1CC842C0CB}"/>
                </a:ext>
              </a:extLst>
            </p:cNvPr>
            <p:cNvSpPr>
              <a:spLocks noChangeShapeType="1"/>
            </p:cNvSpPr>
            <p:nvPr/>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 name="Line 87">
              <a:extLst>
                <a:ext uri="{FF2B5EF4-FFF2-40B4-BE49-F238E27FC236}">
                  <a16:creationId xmlns:a16="http://schemas.microsoft.com/office/drawing/2014/main" id="{EEF1A783-1E14-456D-90D2-16ED18BFE890}"/>
                </a:ext>
              </a:extLst>
            </p:cNvPr>
            <p:cNvSpPr>
              <a:spLocks noChangeShapeType="1"/>
            </p:cNvSpPr>
            <p:nvPr/>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 name="Line 88">
              <a:extLst>
                <a:ext uri="{FF2B5EF4-FFF2-40B4-BE49-F238E27FC236}">
                  <a16:creationId xmlns:a16="http://schemas.microsoft.com/office/drawing/2014/main" id="{B2924183-4D39-4A85-AD95-ABD359D1D161}"/>
                </a:ext>
              </a:extLst>
            </p:cNvPr>
            <p:cNvSpPr>
              <a:spLocks noChangeShapeType="1"/>
            </p:cNvSpPr>
            <p:nvPr/>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 name="Line 89">
              <a:extLst>
                <a:ext uri="{FF2B5EF4-FFF2-40B4-BE49-F238E27FC236}">
                  <a16:creationId xmlns:a16="http://schemas.microsoft.com/office/drawing/2014/main" id="{87D3ECA7-EA69-41B3-8764-D9216C2177E1}"/>
                </a:ext>
              </a:extLst>
            </p:cNvPr>
            <p:cNvSpPr>
              <a:spLocks noChangeShapeType="1"/>
            </p:cNvSpPr>
            <p:nvPr/>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 name="Line 90">
              <a:extLst>
                <a:ext uri="{FF2B5EF4-FFF2-40B4-BE49-F238E27FC236}">
                  <a16:creationId xmlns:a16="http://schemas.microsoft.com/office/drawing/2014/main" id="{14AEBB1E-7069-49CA-96AA-7D72F70C327A}"/>
                </a:ext>
              </a:extLst>
            </p:cNvPr>
            <p:cNvSpPr>
              <a:spLocks noChangeShapeType="1"/>
            </p:cNvSpPr>
            <p:nvPr/>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 name="Line 91">
              <a:extLst>
                <a:ext uri="{FF2B5EF4-FFF2-40B4-BE49-F238E27FC236}">
                  <a16:creationId xmlns:a16="http://schemas.microsoft.com/office/drawing/2014/main" id="{6588D422-E360-4171-BAF9-A1C119E6D40C}"/>
                </a:ext>
              </a:extLst>
            </p:cNvPr>
            <p:cNvSpPr>
              <a:spLocks noChangeShapeType="1"/>
            </p:cNvSpPr>
            <p:nvPr/>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 name="Line 92">
              <a:extLst>
                <a:ext uri="{FF2B5EF4-FFF2-40B4-BE49-F238E27FC236}">
                  <a16:creationId xmlns:a16="http://schemas.microsoft.com/office/drawing/2014/main" id="{71EAF1F7-ED4C-47BF-8F02-A2DC00C9F310}"/>
                </a:ext>
              </a:extLst>
            </p:cNvPr>
            <p:cNvSpPr>
              <a:spLocks noChangeShapeType="1"/>
            </p:cNvSpPr>
            <p:nvPr/>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 name="Line 93">
              <a:extLst>
                <a:ext uri="{FF2B5EF4-FFF2-40B4-BE49-F238E27FC236}">
                  <a16:creationId xmlns:a16="http://schemas.microsoft.com/office/drawing/2014/main" id="{797C0823-B3A5-4FD4-A8F7-C47F591EC1F7}"/>
                </a:ext>
              </a:extLst>
            </p:cNvPr>
            <p:cNvSpPr>
              <a:spLocks noChangeShapeType="1"/>
            </p:cNvSpPr>
            <p:nvPr/>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 name="Line 94">
              <a:extLst>
                <a:ext uri="{FF2B5EF4-FFF2-40B4-BE49-F238E27FC236}">
                  <a16:creationId xmlns:a16="http://schemas.microsoft.com/office/drawing/2014/main" id="{E6940FFC-1503-4D76-97ED-0BEE03F5E318}"/>
                </a:ext>
              </a:extLst>
            </p:cNvPr>
            <p:cNvSpPr>
              <a:spLocks noChangeShapeType="1"/>
            </p:cNvSpPr>
            <p:nvPr/>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 name="Line 95">
              <a:extLst>
                <a:ext uri="{FF2B5EF4-FFF2-40B4-BE49-F238E27FC236}">
                  <a16:creationId xmlns:a16="http://schemas.microsoft.com/office/drawing/2014/main" id="{CA0DD8A4-4914-48BE-83D6-C181A563FC07}"/>
                </a:ext>
              </a:extLst>
            </p:cNvPr>
            <p:cNvSpPr>
              <a:spLocks noChangeShapeType="1"/>
            </p:cNvSpPr>
            <p:nvPr/>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 name="Line 96">
              <a:extLst>
                <a:ext uri="{FF2B5EF4-FFF2-40B4-BE49-F238E27FC236}">
                  <a16:creationId xmlns:a16="http://schemas.microsoft.com/office/drawing/2014/main" id="{7DF6A145-60DA-40FA-959D-514512325AFD}"/>
                </a:ext>
              </a:extLst>
            </p:cNvPr>
            <p:cNvSpPr>
              <a:spLocks noChangeShapeType="1"/>
            </p:cNvSpPr>
            <p:nvPr/>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3" name="Line 97">
              <a:extLst>
                <a:ext uri="{FF2B5EF4-FFF2-40B4-BE49-F238E27FC236}">
                  <a16:creationId xmlns:a16="http://schemas.microsoft.com/office/drawing/2014/main" id="{DD5E0A50-10A2-4CCA-8FA9-B453AEC0EBE1}"/>
                </a:ext>
              </a:extLst>
            </p:cNvPr>
            <p:cNvSpPr>
              <a:spLocks noChangeShapeType="1"/>
            </p:cNvSpPr>
            <p:nvPr/>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4" name="Line 98">
              <a:extLst>
                <a:ext uri="{FF2B5EF4-FFF2-40B4-BE49-F238E27FC236}">
                  <a16:creationId xmlns:a16="http://schemas.microsoft.com/office/drawing/2014/main" id="{3E3C2D85-792A-40F2-97F7-30875CD34D21}"/>
                </a:ext>
              </a:extLst>
            </p:cNvPr>
            <p:cNvSpPr>
              <a:spLocks noChangeShapeType="1"/>
            </p:cNvSpPr>
            <p:nvPr/>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5" name="Line 99">
              <a:extLst>
                <a:ext uri="{FF2B5EF4-FFF2-40B4-BE49-F238E27FC236}">
                  <a16:creationId xmlns:a16="http://schemas.microsoft.com/office/drawing/2014/main" id="{E6782836-997E-4FF7-9CBB-A4A1D63B8142}"/>
                </a:ext>
              </a:extLst>
            </p:cNvPr>
            <p:cNvSpPr>
              <a:spLocks noChangeShapeType="1"/>
            </p:cNvSpPr>
            <p:nvPr/>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6" name="Line 100">
              <a:extLst>
                <a:ext uri="{FF2B5EF4-FFF2-40B4-BE49-F238E27FC236}">
                  <a16:creationId xmlns:a16="http://schemas.microsoft.com/office/drawing/2014/main" id="{71BF3D9F-56EF-4B8A-84B2-35EAF538652C}"/>
                </a:ext>
              </a:extLst>
            </p:cNvPr>
            <p:cNvSpPr>
              <a:spLocks noChangeShapeType="1"/>
            </p:cNvSpPr>
            <p:nvPr/>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7" name="Line 101">
              <a:extLst>
                <a:ext uri="{FF2B5EF4-FFF2-40B4-BE49-F238E27FC236}">
                  <a16:creationId xmlns:a16="http://schemas.microsoft.com/office/drawing/2014/main" id="{9D9C48A3-F58B-4A78-88CB-294BD2A73EE7}"/>
                </a:ext>
              </a:extLst>
            </p:cNvPr>
            <p:cNvSpPr>
              <a:spLocks noChangeShapeType="1"/>
            </p:cNvSpPr>
            <p:nvPr/>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7" name="Rectangle 103">
            <a:extLst>
              <a:ext uri="{FF2B5EF4-FFF2-40B4-BE49-F238E27FC236}">
                <a16:creationId xmlns:a16="http://schemas.microsoft.com/office/drawing/2014/main" id="{547B3F47-9A56-4F31-9ED3-C2F0EEF5EFC6}"/>
              </a:ext>
            </a:extLst>
          </p:cNvPr>
          <p:cNvSpPr>
            <a:spLocks noChangeArrowheads="1"/>
          </p:cNvSpPr>
          <p:nvPr/>
        </p:nvSpPr>
        <p:spPr bwMode="auto">
          <a:xfrm>
            <a:off x="76200" y="76200"/>
            <a:ext cx="304800" cy="1450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28" name="Rectangle 104">
            <a:extLst>
              <a:ext uri="{FF2B5EF4-FFF2-40B4-BE49-F238E27FC236}">
                <a16:creationId xmlns:a16="http://schemas.microsoft.com/office/drawing/2014/main" id="{32517434-90CE-4205-B2FA-63454B75E97A}"/>
              </a:ext>
            </a:extLst>
          </p:cNvPr>
          <p:cNvSpPr>
            <a:spLocks noChangeArrowheads="1"/>
          </p:cNvSpPr>
          <p:nvPr/>
        </p:nvSpPr>
        <p:spPr bwMode="auto">
          <a:xfrm>
            <a:off x="204788" y="15081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29" name="Rectangle 105">
            <a:extLst>
              <a:ext uri="{FF2B5EF4-FFF2-40B4-BE49-F238E27FC236}">
                <a16:creationId xmlns:a16="http://schemas.microsoft.com/office/drawing/2014/main" id="{EB3B5775-E5C9-4F7D-A563-DFB56174F2FD}"/>
              </a:ext>
            </a:extLst>
          </p:cNvPr>
          <p:cNvSpPr>
            <a:spLocks noChangeArrowheads="1"/>
          </p:cNvSpPr>
          <p:nvPr/>
        </p:nvSpPr>
        <p:spPr bwMode="auto">
          <a:xfrm>
            <a:off x="7300913" y="1185863"/>
            <a:ext cx="1474787" cy="338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0" name="Rectangle 106">
            <a:extLst>
              <a:ext uri="{FF2B5EF4-FFF2-40B4-BE49-F238E27FC236}">
                <a16:creationId xmlns:a16="http://schemas.microsoft.com/office/drawing/2014/main" id="{A1541BC3-6F15-4DB7-9B39-8E2FD07B8243}"/>
              </a:ext>
            </a:extLst>
          </p:cNvPr>
          <p:cNvSpPr>
            <a:spLocks noChangeArrowheads="1"/>
          </p:cNvSpPr>
          <p:nvPr/>
        </p:nvSpPr>
        <p:spPr bwMode="auto">
          <a:xfrm>
            <a:off x="3252788" y="133826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1" name="Rectangle 107">
            <a:extLst>
              <a:ext uri="{FF2B5EF4-FFF2-40B4-BE49-F238E27FC236}">
                <a16:creationId xmlns:a16="http://schemas.microsoft.com/office/drawing/2014/main" id="{A51D64ED-5D45-4504-A2F3-EDB96CB436F8}"/>
              </a:ext>
            </a:extLst>
          </p:cNvPr>
          <p:cNvSpPr>
            <a:spLocks noGrp="1" noChangeArrowheads="1"/>
          </p:cNvSpPr>
          <p:nvPr>
            <p:ph type="body" idx="1"/>
          </p:nvPr>
        </p:nvSpPr>
        <p:spPr bwMode="auto">
          <a:xfrm>
            <a:off x="457200" y="1524000"/>
            <a:ext cx="8475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68" name="Rectangle 108">
            <a:extLst>
              <a:ext uri="{FF2B5EF4-FFF2-40B4-BE49-F238E27FC236}">
                <a16:creationId xmlns:a16="http://schemas.microsoft.com/office/drawing/2014/main" id="{CA398BCD-EE59-41E1-93F3-BFC3A4D5DE7F}"/>
              </a:ext>
            </a:extLst>
          </p:cNvPr>
          <p:cNvSpPr>
            <a:spLocks noGrp="1" noChangeArrowheads="1"/>
          </p:cNvSpPr>
          <p:nvPr>
            <p:ph type="dt" sz="half" idx="2"/>
          </p:nvPr>
        </p:nvSpPr>
        <p:spPr bwMode="auto">
          <a:xfrm>
            <a:off x="457200" y="6373813"/>
            <a:ext cx="2438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defRPr>
            </a:lvl1pPr>
          </a:lstStyle>
          <a:p>
            <a:pPr>
              <a:defRPr/>
            </a:pPr>
            <a:fld id="{3F00C73F-0478-4EBB-9FD7-81568C03A4E0}" type="datetime1">
              <a:rPr lang="en-US" altLang="en-US"/>
              <a:pPr>
                <a:defRPr/>
              </a:pPr>
              <a:t>10/2/18</a:t>
            </a:fld>
            <a:endParaRPr lang="en-US" altLang="en-US">
              <a:solidFill>
                <a:schemeClr val="folHlink"/>
              </a:solidFill>
            </a:endParaRPr>
          </a:p>
        </p:txBody>
      </p:sp>
      <p:sp>
        <p:nvSpPr>
          <p:cNvPr id="41069" name="Rectangle 109">
            <a:extLst>
              <a:ext uri="{FF2B5EF4-FFF2-40B4-BE49-F238E27FC236}">
                <a16:creationId xmlns:a16="http://schemas.microsoft.com/office/drawing/2014/main" id="{1D7455C2-22CE-4E5C-993F-DA94892A95A3}"/>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41070" name="Rectangle 110">
            <a:extLst>
              <a:ext uri="{FF2B5EF4-FFF2-40B4-BE49-F238E27FC236}">
                <a16:creationId xmlns:a16="http://schemas.microsoft.com/office/drawing/2014/main" id="{FF8E96B1-6348-4EF8-8285-C999BC24AA82}"/>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ＭＳ Ｐゴシック" charset="-128"/>
              </a:defRPr>
            </a:lvl1pPr>
          </a:lstStyle>
          <a:p>
            <a:pPr>
              <a:defRPr/>
            </a:pPr>
            <a:fld id="{353FF27B-ED41-4F4A-9F0D-BA59C694275C}" type="slidenum">
              <a:rPr lang="en-US" altLang="en-US"/>
              <a:pPr>
                <a:defRPr/>
              </a:pPr>
              <a:t>‹#›</a:t>
            </a:fld>
            <a:endParaRPr lang="en-US" altLang="en-US"/>
          </a:p>
        </p:txBody>
      </p:sp>
      <p:sp>
        <p:nvSpPr>
          <p:cNvPr id="1035" name="Rectangle 111">
            <a:extLst>
              <a:ext uri="{FF2B5EF4-FFF2-40B4-BE49-F238E27FC236}">
                <a16:creationId xmlns:a16="http://schemas.microsoft.com/office/drawing/2014/main" id="{F97D131E-FBA7-44D4-985B-8597886390B3}"/>
              </a:ext>
            </a:extLst>
          </p:cNvPr>
          <p:cNvSpPr>
            <a:spLocks noGrp="1" noChangeArrowheads="1"/>
          </p:cNvSpPr>
          <p:nvPr>
            <p:ph type="title"/>
          </p:nvPr>
        </p:nvSpPr>
        <p:spPr bwMode="auto">
          <a:xfrm>
            <a:off x="457200" y="152400"/>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36" name="Group 126">
            <a:extLst>
              <a:ext uri="{FF2B5EF4-FFF2-40B4-BE49-F238E27FC236}">
                <a16:creationId xmlns:a16="http://schemas.microsoft.com/office/drawing/2014/main" id="{ABF8F39B-E867-4A2C-9284-95070F98B7B7}"/>
              </a:ext>
            </a:extLst>
          </p:cNvPr>
          <p:cNvGrpSpPr>
            <a:grpSpLocks/>
          </p:cNvGrpSpPr>
          <p:nvPr/>
        </p:nvGrpSpPr>
        <p:grpSpPr bwMode="auto">
          <a:xfrm>
            <a:off x="7620000" y="228600"/>
            <a:ext cx="1066800" cy="838200"/>
            <a:chOff x="912" y="1344"/>
            <a:chExt cx="672" cy="528"/>
          </a:xfrm>
        </p:grpSpPr>
        <p:sp>
          <p:nvSpPr>
            <p:cNvPr id="1037" name="Rectangle 127">
              <a:extLst>
                <a:ext uri="{FF2B5EF4-FFF2-40B4-BE49-F238E27FC236}">
                  <a16:creationId xmlns:a16="http://schemas.microsoft.com/office/drawing/2014/main" id="{0830812C-B4F5-4CBF-B815-D0E9B6A81C84}"/>
                </a:ext>
              </a:extLst>
            </p:cNvPr>
            <p:cNvSpPr>
              <a:spLocks noChangeArrowheads="1"/>
            </p:cNvSpPr>
            <p:nvPr/>
          </p:nvSpPr>
          <p:spPr bwMode="auto">
            <a:xfrm>
              <a:off x="912" y="1344"/>
              <a:ext cx="672" cy="528"/>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8" name="Rectangle 128">
              <a:extLst>
                <a:ext uri="{FF2B5EF4-FFF2-40B4-BE49-F238E27FC236}">
                  <a16:creationId xmlns:a16="http://schemas.microsoft.com/office/drawing/2014/main" id="{811B9AA2-055C-4713-BEEF-2A9F6959B20D}"/>
                </a:ext>
              </a:extLst>
            </p:cNvPr>
            <p:cNvSpPr>
              <a:spLocks noChangeArrowheads="1"/>
            </p:cNvSpPr>
            <p:nvPr/>
          </p:nvSpPr>
          <p:spPr bwMode="auto">
            <a:xfrm>
              <a:off x="1478" y="1721"/>
              <a:ext cx="71" cy="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nvGrpSpPr>
            <p:cNvPr id="1039" name="Group 129">
              <a:extLst>
                <a:ext uri="{FF2B5EF4-FFF2-40B4-BE49-F238E27FC236}">
                  <a16:creationId xmlns:a16="http://schemas.microsoft.com/office/drawing/2014/main" id="{5AE3DA26-31FC-4EDC-9504-654E55CFB84C}"/>
                </a:ext>
              </a:extLst>
            </p:cNvPr>
            <p:cNvGrpSpPr>
              <a:grpSpLocks/>
            </p:cNvGrpSpPr>
            <p:nvPr userDrawn="1"/>
          </p:nvGrpSpPr>
          <p:grpSpPr bwMode="auto">
            <a:xfrm>
              <a:off x="947" y="1419"/>
              <a:ext cx="566" cy="378"/>
              <a:chOff x="1920" y="96"/>
              <a:chExt cx="768" cy="480"/>
            </a:xfrm>
          </p:grpSpPr>
          <p:sp>
            <p:nvSpPr>
              <p:cNvPr id="1044" name="Oval 130">
                <a:extLst>
                  <a:ext uri="{FF2B5EF4-FFF2-40B4-BE49-F238E27FC236}">
                    <a16:creationId xmlns:a16="http://schemas.microsoft.com/office/drawing/2014/main" id="{2597DA2A-9DB0-4674-B398-D73462047441}"/>
                  </a:ext>
                </a:extLst>
              </p:cNvPr>
              <p:cNvSpPr>
                <a:spLocks noChangeArrowheads="1"/>
              </p:cNvSpPr>
              <p:nvPr/>
            </p:nvSpPr>
            <p:spPr bwMode="auto">
              <a:xfrm>
                <a:off x="1920" y="193"/>
                <a:ext cx="577"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5" name="Oval 131">
                <a:extLst>
                  <a:ext uri="{FF2B5EF4-FFF2-40B4-BE49-F238E27FC236}">
                    <a16:creationId xmlns:a16="http://schemas.microsoft.com/office/drawing/2014/main" id="{19698EDB-2E73-4666-B67A-BDA88041C327}"/>
                  </a:ext>
                </a:extLst>
              </p:cNvPr>
              <p:cNvSpPr>
                <a:spLocks noChangeArrowheads="1"/>
              </p:cNvSpPr>
              <p:nvPr/>
            </p:nvSpPr>
            <p:spPr bwMode="auto">
              <a:xfrm>
                <a:off x="2016" y="96"/>
                <a:ext cx="57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6" name="Oval 132">
                <a:extLst>
                  <a:ext uri="{FF2B5EF4-FFF2-40B4-BE49-F238E27FC236}">
                    <a16:creationId xmlns:a16="http://schemas.microsoft.com/office/drawing/2014/main" id="{7CECB7B0-F821-409F-976F-5F0ED7E51BD7}"/>
                  </a:ext>
                </a:extLst>
              </p:cNvPr>
              <p:cNvSpPr>
                <a:spLocks noChangeArrowheads="1"/>
              </p:cNvSpPr>
              <p:nvPr/>
            </p:nvSpPr>
            <p:spPr bwMode="auto">
              <a:xfrm>
                <a:off x="2016" y="336"/>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7" name="Oval 133">
                <a:extLst>
                  <a:ext uri="{FF2B5EF4-FFF2-40B4-BE49-F238E27FC236}">
                    <a16:creationId xmlns:a16="http://schemas.microsoft.com/office/drawing/2014/main" id="{8FAE5939-714E-4084-B6FE-9F4BD9DE5288}"/>
                  </a:ext>
                </a:extLst>
              </p:cNvPr>
              <p:cNvSpPr>
                <a:spLocks noChangeArrowheads="1"/>
              </p:cNvSpPr>
              <p:nvPr/>
            </p:nvSpPr>
            <p:spPr bwMode="auto">
              <a:xfrm>
                <a:off x="2257" y="336"/>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8" name="Oval 134">
                <a:extLst>
                  <a:ext uri="{FF2B5EF4-FFF2-40B4-BE49-F238E27FC236}">
                    <a16:creationId xmlns:a16="http://schemas.microsoft.com/office/drawing/2014/main" id="{02D1AD7A-B901-4E1C-BF26-94EEBC18770C}"/>
                  </a:ext>
                </a:extLst>
              </p:cNvPr>
              <p:cNvSpPr>
                <a:spLocks noChangeArrowheads="1"/>
              </p:cNvSpPr>
              <p:nvPr/>
            </p:nvSpPr>
            <p:spPr bwMode="auto">
              <a:xfrm>
                <a:off x="2257" y="239"/>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9" name="Oval 135">
                <a:extLst>
                  <a:ext uri="{FF2B5EF4-FFF2-40B4-BE49-F238E27FC236}">
                    <a16:creationId xmlns:a16="http://schemas.microsoft.com/office/drawing/2014/main" id="{740FB5AB-4A98-401C-B714-7233CB37BD3C}"/>
                  </a:ext>
                </a:extLst>
              </p:cNvPr>
              <p:cNvSpPr>
                <a:spLocks noChangeArrowheads="1"/>
              </p:cNvSpPr>
              <p:nvPr/>
            </p:nvSpPr>
            <p:spPr bwMode="auto">
              <a:xfrm>
                <a:off x="2351" y="239"/>
                <a:ext cx="337"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sp>
          <p:nvSpPr>
            <p:cNvPr id="1040" name="Rectangle 136">
              <a:extLst>
                <a:ext uri="{FF2B5EF4-FFF2-40B4-BE49-F238E27FC236}">
                  <a16:creationId xmlns:a16="http://schemas.microsoft.com/office/drawing/2014/main" id="{018CE4DD-917C-4E2D-9BAF-9ED85882D076}"/>
                </a:ext>
              </a:extLst>
            </p:cNvPr>
            <p:cNvSpPr>
              <a:spLocks noChangeArrowheads="1"/>
            </p:cNvSpPr>
            <p:nvPr/>
          </p:nvSpPr>
          <p:spPr bwMode="auto">
            <a:xfrm>
              <a:off x="947" y="1382"/>
              <a:ext cx="71" cy="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1" name="Rectangle 137">
              <a:extLst>
                <a:ext uri="{FF2B5EF4-FFF2-40B4-BE49-F238E27FC236}">
                  <a16:creationId xmlns:a16="http://schemas.microsoft.com/office/drawing/2014/main" id="{AEEF7194-3D0F-4917-B47F-0F74A81902A8}"/>
                </a:ext>
              </a:extLst>
            </p:cNvPr>
            <p:cNvSpPr>
              <a:spLocks noChangeArrowheads="1"/>
            </p:cNvSpPr>
            <p:nvPr/>
          </p:nvSpPr>
          <p:spPr bwMode="auto">
            <a:xfrm>
              <a:off x="983" y="1419"/>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2" name="Rectangle 138">
              <a:extLst>
                <a:ext uri="{FF2B5EF4-FFF2-40B4-BE49-F238E27FC236}">
                  <a16:creationId xmlns:a16="http://schemas.microsoft.com/office/drawing/2014/main" id="{18055701-1641-4990-9177-A33870C9ED29}"/>
                </a:ext>
              </a:extLst>
            </p:cNvPr>
            <p:cNvSpPr>
              <a:spLocks noChangeArrowheads="1"/>
            </p:cNvSpPr>
            <p:nvPr/>
          </p:nvSpPr>
          <p:spPr bwMode="auto">
            <a:xfrm>
              <a:off x="1443" y="1683"/>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cxnSp>
          <p:nvCxnSpPr>
            <p:cNvPr id="1043" name="AutoShape 139">
              <a:extLst>
                <a:ext uri="{FF2B5EF4-FFF2-40B4-BE49-F238E27FC236}">
                  <a16:creationId xmlns:a16="http://schemas.microsoft.com/office/drawing/2014/main" id="{6F2465F2-2CD8-4370-A5F3-5985025B6AD6}"/>
                </a:ext>
              </a:extLst>
            </p:cNvPr>
            <p:cNvCxnSpPr>
              <a:cxnSpLocks noChangeShapeType="1"/>
              <a:stCxn id="1041" idx="3"/>
              <a:endCxn id="1042" idx="1"/>
            </p:cNvCxnSpPr>
            <p:nvPr/>
          </p:nvCxnSpPr>
          <p:spPr bwMode="auto">
            <a:xfrm>
              <a:off x="1053" y="1457"/>
              <a:ext cx="390" cy="264"/>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grpSp>
    </p:spTree>
  </p:cSld>
  <p:clrMap bg1="lt1" tx1="dk1" bg2="lt2" tx2="dk2" accent1="accent1" accent2="accent2" accent3="accent3" accent4="accent4" accent5="accent5" accent6="accent6" hlink="hlink" folHlink="folHlink"/>
  <p:sldLayoutIdLst>
    <p:sldLayoutId id="2147483817"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rtl="0" eaLnBrk="0" fontAlgn="base" hangingPunct="0">
        <a:lnSpc>
          <a:spcPct val="85000"/>
        </a:lnSpc>
        <a:spcBef>
          <a:spcPct val="0"/>
        </a:spcBef>
        <a:spcAft>
          <a:spcPct val="0"/>
        </a:spcAft>
        <a:defRPr sz="3600">
          <a:solidFill>
            <a:schemeClr val="folHlink"/>
          </a:solidFill>
          <a:latin typeface="+mj-lt"/>
          <a:ea typeface="+mj-ea"/>
          <a:cs typeface="+mj-cs"/>
        </a:defRPr>
      </a:lvl1pPr>
      <a:lvl2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6pPr>
      <a:lvl7pPr marL="9144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7pPr>
      <a:lvl8pPr marL="13716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8pPr>
      <a:lvl9pPr marL="18288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D98F0C03-AD1F-46FE-95AB-B625FE153724}"/>
              </a:ext>
            </a:extLst>
          </p:cNvPr>
          <p:cNvSpPr>
            <a:spLocks noGrp="1" noChangeArrowheads="1"/>
          </p:cNvSpPr>
          <p:nvPr>
            <p:ph type="subTitle" idx="1"/>
          </p:nvPr>
        </p:nvSpPr>
        <p:spPr>
          <a:xfrm>
            <a:off x="381000" y="3886200"/>
            <a:ext cx="8534400" cy="1752600"/>
          </a:xfrm>
        </p:spPr>
        <p:txBody>
          <a:bodyPr/>
          <a:lstStyle/>
          <a:p>
            <a:r>
              <a:rPr lang="en-US" altLang="en-US" sz="3200" b="1" dirty="0"/>
              <a:t>11 - Fault Tolerance, Logging and Recovery</a:t>
            </a:r>
          </a:p>
        </p:txBody>
      </p:sp>
      <p:sp>
        <p:nvSpPr>
          <p:cNvPr id="15362" name="Rectangle 2">
            <a:extLst>
              <a:ext uri="{FF2B5EF4-FFF2-40B4-BE49-F238E27FC236}">
                <a16:creationId xmlns:a16="http://schemas.microsoft.com/office/drawing/2014/main" id="{65451945-1514-439F-8453-146EF906F433}"/>
              </a:ext>
            </a:extLst>
          </p:cNvPr>
          <p:cNvSpPr>
            <a:spLocks noGrp="1" noChangeArrowheads="1"/>
          </p:cNvSpPr>
          <p:nvPr>
            <p:ph type="ctrTitle" sz="quarter"/>
          </p:nvPr>
        </p:nvSpPr>
        <p:spPr/>
        <p:txBody>
          <a:bodyPr/>
          <a:lstStyle/>
          <a:p>
            <a:r>
              <a:rPr lang="en-US" altLang="en-US"/>
              <a:t>15-440 Distributed Systems</a:t>
            </a:r>
          </a:p>
        </p:txBody>
      </p:sp>
      <p:sp>
        <p:nvSpPr>
          <p:cNvPr id="4" name="Rectangle 3">
            <a:extLst>
              <a:ext uri="{FF2B5EF4-FFF2-40B4-BE49-F238E27FC236}">
                <a16:creationId xmlns:a16="http://schemas.microsoft.com/office/drawing/2014/main" id="{54225779-2919-B544-8123-7AC0F11CD42D}"/>
              </a:ext>
            </a:extLst>
          </p:cNvPr>
          <p:cNvSpPr/>
          <p:nvPr/>
        </p:nvSpPr>
        <p:spPr>
          <a:xfrm>
            <a:off x="3124200" y="5195670"/>
            <a:ext cx="3353803" cy="461665"/>
          </a:xfrm>
          <a:prstGeom prst="rect">
            <a:avLst/>
          </a:prstGeom>
        </p:spPr>
        <p:txBody>
          <a:bodyPr wrap="none">
            <a:spAutoFit/>
          </a:bodyPr>
          <a:lstStyle/>
          <a:p>
            <a:pPr>
              <a:defRPr/>
            </a:pPr>
            <a:r>
              <a:rPr lang="en-US" altLang="en-US" kern="0" dirty="0"/>
              <a:t>Tuesday, Oct 2</a:t>
            </a:r>
            <a:r>
              <a:rPr lang="en-US" altLang="en-US" kern="0" baseline="30000" dirty="0"/>
              <a:t>nd</a:t>
            </a:r>
            <a:r>
              <a:rPr lang="en-US" altLang="en-US" kern="0" dirty="0"/>
              <a:t>, 2018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C271881-7704-4B2F-89DC-0566D104808A}"/>
              </a:ext>
            </a:extLst>
          </p:cNvPr>
          <p:cNvSpPr>
            <a:spLocks noGrp="1" noChangeArrowheads="1"/>
          </p:cNvSpPr>
          <p:nvPr>
            <p:ph type="title"/>
          </p:nvPr>
        </p:nvSpPr>
        <p:spPr>
          <a:xfrm>
            <a:off x="609600" y="457200"/>
            <a:ext cx="8382000" cy="609600"/>
          </a:xfrm>
        </p:spPr>
        <p:txBody>
          <a:bodyPr/>
          <a:lstStyle/>
          <a:p>
            <a:pPr eaLnBrk="1" hangingPunct="1"/>
            <a:r>
              <a:rPr lang="en-US" altLang="en-US" dirty="0"/>
              <a:t>Redundancy in Electronics</a:t>
            </a:r>
          </a:p>
        </p:txBody>
      </p:sp>
      <p:sp>
        <p:nvSpPr>
          <p:cNvPr id="28674" name="Rectangle 3">
            <a:extLst>
              <a:ext uri="{FF2B5EF4-FFF2-40B4-BE49-F238E27FC236}">
                <a16:creationId xmlns:a16="http://schemas.microsoft.com/office/drawing/2014/main" id="{28ADCC12-2B67-464D-83B1-DD8F2C169075}"/>
              </a:ext>
            </a:extLst>
          </p:cNvPr>
          <p:cNvSpPr>
            <a:spLocks noGrp="1" noChangeArrowheads="1"/>
          </p:cNvSpPr>
          <p:nvPr>
            <p:ph type="body" idx="1"/>
          </p:nvPr>
        </p:nvSpPr>
        <p:spPr>
          <a:xfrm>
            <a:off x="762000" y="5905500"/>
            <a:ext cx="8382000" cy="571500"/>
          </a:xfrm>
        </p:spPr>
        <p:txBody>
          <a:bodyPr/>
          <a:lstStyle/>
          <a:p>
            <a:pPr marL="609600" indent="-609600" algn="ctr" eaLnBrk="1" hangingPunct="1">
              <a:lnSpc>
                <a:spcPct val="90000"/>
              </a:lnSpc>
              <a:buFontTx/>
              <a:buNone/>
            </a:pPr>
            <a:r>
              <a:rPr lang="en-US" altLang="en-US"/>
              <a:t>Triple modular redundancy in a circuit (b)</a:t>
            </a:r>
          </a:p>
          <a:p>
            <a:pPr marL="609600" indent="-609600" algn="ctr" eaLnBrk="1" hangingPunct="1">
              <a:lnSpc>
                <a:spcPct val="90000"/>
              </a:lnSpc>
              <a:buFontTx/>
              <a:buNone/>
            </a:pPr>
            <a:r>
              <a:rPr lang="en-US" altLang="en-US"/>
              <a:t>A,B,C are circuit elements and V* are voters</a:t>
            </a:r>
          </a:p>
        </p:txBody>
      </p:sp>
      <p:pic>
        <p:nvPicPr>
          <p:cNvPr id="28675" name="Picture 4" descr="08-02">
            <a:extLst>
              <a:ext uri="{FF2B5EF4-FFF2-40B4-BE49-F238E27FC236}">
                <a16:creationId xmlns:a16="http://schemas.microsoft.com/office/drawing/2014/main" id="{C50C7CBA-031D-45A6-8C0E-252E0FAE9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43063"/>
            <a:ext cx="7366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838A489-5BE6-4A35-B1D2-7B5201B6AA3F}"/>
              </a:ext>
            </a:extLst>
          </p:cNvPr>
          <p:cNvSpPr>
            <a:spLocks noGrp="1" noChangeArrowheads="1"/>
          </p:cNvSpPr>
          <p:nvPr>
            <p:ph type="title"/>
          </p:nvPr>
        </p:nvSpPr>
        <p:spPr/>
        <p:txBody>
          <a:bodyPr/>
          <a:lstStyle/>
          <a:p>
            <a:pPr eaLnBrk="1" hangingPunct="1"/>
            <a:r>
              <a:rPr lang="en-IE" altLang="en-US" dirty="0"/>
              <a:t>Redundancy is Expensive</a:t>
            </a:r>
            <a:endParaRPr lang="en-GB" altLang="en-US" dirty="0"/>
          </a:p>
        </p:txBody>
      </p:sp>
      <p:sp>
        <p:nvSpPr>
          <p:cNvPr id="10" name="Content Placeholder 9">
            <a:extLst>
              <a:ext uri="{FF2B5EF4-FFF2-40B4-BE49-F238E27FC236}">
                <a16:creationId xmlns:a16="http://schemas.microsoft.com/office/drawing/2014/main" id="{7D54BF97-D1A5-41B1-9295-D27F39A58190}"/>
              </a:ext>
            </a:extLst>
          </p:cNvPr>
          <p:cNvSpPr>
            <a:spLocks noGrp="1"/>
          </p:cNvSpPr>
          <p:nvPr>
            <p:ph sz="half" idx="2"/>
          </p:nvPr>
        </p:nvSpPr>
        <p:spPr>
          <a:xfrm>
            <a:off x="4572000" y="4648200"/>
            <a:ext cx="4360863" cy="1828800"/>
          </a:xfrm>
        </p:spPr>
        <p:txBody>
          <a:bodyPr/>
          <a:lstStyle/>
          <a:p>
            <a:r>
              <a:rPr lang="en-US" dirty="0"/>
              <a:t>But without redundancy, we need to recover after a crash.</a:t>
            </a:r>
          </a:p>
        </p:txBody>
      </p:sp>
      <p:pic>
        <p:nvPicPr>
          <p:cNvPr id="3" name="Picture 2">
            <a:extLst>
              <a:ext uri="{FF2B5EF4-FFF2-40B4-BE49-F238E27FC236}">
                <a16:creationId xmlns:a16="http://schemas.microsoft.com/office/drawing/2014/main" id="{F8AEC1DC-FF48-4241-ABBB-B585E1046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1307"/>
            <a:ext cx="1017823" cy="1612900"/>
          </a:xfrm>
          <a:prstGeom prst="rect">
            <a:avLst/>
          </a:prstGeom>
        </p:spPr>
      </p:pic>
      <p:pic>
        <p:nvPicPr>
          <p:cNvPr id="8" name="Picture 4" descr="08-02">
            <a:extLst>
              <a:ext uri="{FF2B5EF4-FFF2-40B4-BE49-F238E27FC236}">
                <a16:creationId xmlns:a16="http://schemas.microsoft.com/office/drawing/2014/main" id="{18E1ED89-C82A-48C2-B78B-56821F7188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468" b="8157"/>
          <a:stretch/>
        </p:blipFill>
        <p:spPr bwMode="auto">
          <a:xfrm>
            <a:off x="727364" y="1600200"/>
            <a:ext cx="4800600" cy="183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7B2623C-D0EE-4D0B-B5AB-136C657AB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434207"/>
            <a:ext cx="3067050" cy="3345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B87AD7A-1583-4A2D-84B3-F0F369D02921}"/>
              </a:ext>
            </a:extLst>
          </p:cNvPr>
          <p:cNvSpPr>
            <a:spLocks noGrp="1"/>
          </p:cNvSpPr>
          <p:nvPr>
            <p:ph type="title"/>
          </p:nvPr>
        </p:nvSpPr>
        <p:spPr/>
        <p:txBody>
          <a:bodyPr/>
          <a:lstStyle/>
          <a:p>
            <a:r>
              <a:rPr lang="en-US" altLang="en-US"/>
              <a:t>Today's Lecture Outline </a:t>
            </a:r>
          </a:p>
        </p:txBody>
      </p:sp>
      <p:sp>
        <p:nvSpPr>
          <p:cNvPr id="17410" name="Content Placeholder 2">
            <a:extLst>
              <a:ext uri="{FF2B5EF4-FFF2-40B4-BE49-F238E27FC236}">
                <a16:creationId xmlns:a16="http://schemas.microsoft.com/office/drawing/2014/main" id="{A09B5B49-F98F-422F-8CC7-29A529D7B1C6}"/>
              </a:ext>
            </a:extLst>
          </p:cNvPr>
          <p:cNvSpPr>
            <a:spLocks noGrp="1"/>
          </p:cNvSpPr>
          <p:nvPr>
            <p:ph idx="1"/>
          </p:nvPr>
        </p:nvSpPr>
        <p:spPr/>
        <p:txBody>
          <a:bodyPr/>
          <a:lstStyle/>
          <a:p>
            <a:pPr>
              <a:defRPr/>
            </a:pPr>
            <a:r>
              <a:rPr lang="en-US" altLang="en-US" dirty="0"/>
              <a:t>Motivation – Fault Tolerance</a:t>
            </a:r>
          </a:p>
          <a:p>
            <a:pPr marL="457200" lvl="1" indent="0">
              <a:buFontTx/>
              <a:buNone/>
              <a:defRPr/>
            </a:pPr>
            <a:endParaRPr lang="en-US" altLang="en-US" dirty="0">
              <a:solidFill>
                <a:srgbClr val="FF0000"/>
              </a:solidFill>
            </a:endParaRPr>
          </a:p>
          <a:p>
            <a:pPr>
              <a:defRPr/>
            </a:pPr>
            <a:r>
              <a:rPr lang="en-US" altLang="en-US" dirty="0">
                <a:solidFill>
                  <a:srgbClr val="FF0000"/>
                </a:solidFill>
              </a:rPr>
              <a:t>Fault Tolerance using Checkpoints</a:t>
            </a:r>
          </a:p>
          <a:p>
            <a:pPr>
              <a:defRPr/>
            </a:pPr>
            <a:endParaRPr lang="en-US" altLang="en-US" dirty="0"/>
          </a:p>
          <a:p>
            <a:pPr>
              <a:defRPr/>
            </a:pPr>
            <a:r>
              <a:rPr lang="en-US" altLang="en-US" dirty="0"/>
              <a:t>Fault Tolerance using Logging and Recovery</a:t>
            </a:r>
          </a:p>
          <a:p>
            <a:pPr>
              <a:defRPr/>
            </a:pPr>
            <a:endParaRPr lang="en-US" altLang="en-US" dirty="0"/>
          </a:p>
          <a:p>
            <a:pPr>
              <a:defRPr/>
            </a:pPr>
            <a:r>
              <a:rPr lang="en-US" altLang="en-US" dirty="0"/>
              <a:t>Logging and Recovery in Practice: ARIES</a:t>
            </a:r>
          </a:p>
          <a:p>
            <a:pPr>
              <a:defRPr/>
            </a:pPr>
            <a:endParaRPr lang="en-US" altLang="en-US" dirty="0"/>
          </a:p>
          <a:p>
            <a:pPr marL="0" indent="0">
              <a:buFontTx/>
              <a:buNone/>
              <a:defRPr/>
            </a:pPr>
            <a:r>
              <a:rPr lang="en-US" altLang="en-US" dirty="0"/>
              <a:t> </a:t>
            </a:r>
          </a:p>
        </p:txBody>
      </p:sp>
      <p:sp>
        <p:nvSpPr>
          <p:cNvPr id="18435" name="Slide Number Placeholder 3">
            <a:extLst>
              <a:ext uri="{FF2B5EF4-FFF2-40B4-BE49-F238E27FC236}">
                <a16:creationId xmlns:a16="http://schemas.microsoft.com/office/drawing/2014/main" id="{386AABD8-3593-41C3-8983-DE240B3DF3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227EE9E-55EC-421B-BFD1-87B45DBDB13E}" type="slidenum">
              <a:rPr lang="en-US" altLang="en-US" sz="1400" smtClean="0"/>
              <a:pPr>
                <a:spcBef>
                  <a:spcPct val="0"/>
                </a:spcBef>
                <a:buClrTx/>
                <a:buFontTx/>
                <a:buNone/>
              </a:pPr>
              <a:t>12</a:t>
            </a:fld>
            <a:endParaRPr lang="en-US" altLang="en-US" sz="1400"/>
          </a:p>
        </p:txBody>
      </p:sp>
    </p:spTree>
    <p:extLst>
      <p:ext uri="{BB962C8B-B14F-4D97-AF65-F5344CB8AC3E}">
        <p14:creationId xmlns:p14="http://schemas.microsoft.com/office/powerpoint/2010/main" val="339324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838A489-5BE6-4A35-B1D2-7B5201B6AA3F}"/>
              </a:ext>
            </a:extLst>
          </p:cNvPr>
          <p:cNvSpPr>
            <a:spLocks noGrp="1" noChangeArrowheads="1"/>
          </p:cNvSpPr>
          <p:nvPr>
            <p:ph type="title"/>
          </p:nvPr>
        </p:nvSpPr>
        <p:spPr>
          <a:xfrm>
            <a:off x="762000" y="698500"/>
            <a:ext cx="8382000" cy="609600"/>
          </a:xfrm>
        </p:spPr>
        <p:txBody>
          <a:bodyPr/>
          <a:lstStyle/>
          <a:p>
            <a:pPr eaLnBrk="1" hangingPunct="1"/>
            <a:r>
              <a:rPr lang="en-IE" altLang="en-US"/>
              <a:t>Recovery Strategies</a:t>
            </a:r>
            <a:endParaRPr lang="en-GB" altLang="en-US"/>
          </a:p>
        </p:txBody>
      </p:sp>
      <p:sp>
        <p:nvSpPr>
          <p:cNvPr id="30722" name="Rectangle 3">
            <a:extLst>
              <a:ext uri="{FF2B5EF4-FFF2-40B4-BE49-F238E27FC236}">
                <a16:creationId xmlns:a16="http://schemas.microsoft.com/office/drawing/2014/main" id="{725ED16E-8138-4D67-9738-76F28B7F4BCC}"/>
              </a:ext>
            </a:extLst>
          </p:cNvPr>
          <p:cNvSpPr>
            <a:spLocks noGrp="1" noChangeArrowheads="1"/>
          </p:cNvSpPr>
          <p:nvPr>
            <p:ph type="body" idx="1"/>
          </p:nvPr>
        </p:nvSpPr>
        <p:spPr>
          <a:xfrm>
            <a:off x="758825" y="1627188"/>
            <a:ext cx="8374063" cy="5165725"/>
          </a:xfrm>
        </p:spPr>
        <p:txBody>
          <a:bodyPr/>
          <a:lstStyle/>
          <a:p>
            <a:pPr marL="0" indent="0" eaLnBrk="1" hangingPunct="1">
              <a:buNone/>
            </a:pPr>
            <a:r>
              <a:rPr lang="en-IE" altLang="en-US" dirty="0"/>
              <a:t>When a failure occurs, we need to bring the system into an error free state (recovery).</a:t>
            </a:r>
          </a:p>
          <a:p>
            <a:pPr marL="533400" indent="-533400" eaLnBrk="1" hangingPunct="1"/>
            <a:endParaRPr lang="en-IE" altLang="en-US" sz="1600" dirty="0"/>
          </a:p>
          <a:p>
            <a:pPr marL="533400" indent="-533400" eaLnBrk="1" hangingPunct="1">
              <a:buFontTx/>
              <a:buAutoNum type="arabicPeriod"/>
            </a:pPr>
            <a:r>
              <a:rPr lang="en-IE" altLang="en-US" b="1" dirty="0"/>
              <a:t>Backward Recovery</a:t>
            </a:r>
            <a:r>
              <a:rPr lang="en-IE" altLang="en-US" dirty="0"/>
              <a:t>: return the system to some previous correct state (using </a:t>
            </a:r>
            <a:r>
              <a:rPr lang="en-IE" altLang="en-US" i="1" dirty="0"/>
              <a:t>checkpoints</a:t>
            </a:r>
            <a:r>
              <a:rPr lang="en-IE" altLang="en-US" dirty="0"/>
              <a:t>), then continue executing.</a:t>
            </a:r>
          </a:p>
          <a:p>
            <a:pPr marL="933450" lvl="1" indent="-533400" eaLnBrk="1" hangingPunct="1"/>
            <a:r>
              <a:rPr lang="en-IE" altLang="en-US" dirty="0"/>
              <a:t>Packet retransmit in case of lost packet </a:t>
            </a:r>
          </a:p>
          <a:p>
            <a:pPr marL="533400" indent="-533400" eaLnBrk="1" hangingPunct="1">
              <a:buFontTx/>
              <a:buAutoNum type="arabicPeriod"/>
            </a:pPr>
            <a:r>
              <a:rPr lang="en-IE" altLang="en-US" b="1" dirty="0"/>
              <a:t>Forward Recovery</a:t>
            </a:r>
            <a:r>
              <a:rPr lang="en-IE" altLang="en-US" dirty="0"/>
              <a:t>: bring the system into a correct new state, from which it can then continue to execute.</a:t>
            </a:r>
          </a:p>
          <a:p>
            <a:pPr marL="933450" lvl="1" indent="-533400" eaLnBrk="1" hangingPunct="1"/>
            <a:r>
              <a:rPr lang="en-IE" altLang="en-US" dirty="0"/>
              <a:t>Erasure coding </a:t>
            </a:r>
            <a:r>
              <a:rPr lang="en-IE" altLang="en-US" dirty="0">
                <a:sym typeface="Wingdings" panose="05000000000000000000" pitchFamily="2" charset="2"/>
              </a:rPr>
              <a:t> Forward Error Correction</a:t>
            </a:r>
            <a:endParaRPr lang="en-GB" altLang="en-US" dirty="0"/>
          </a:p>
        </p:txBody>
      </p:sp>
    </p:spTree>
    <p:extLst>
      <p:ext uri="{BB962C8B-B14F-4D97-AF65-F5344CB8AC3E}">
        <p14:creationId xmlns:p14="http://schemas.microsoft.com/office/powerpoint/2010/main" val="104370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904D2B0-6821-4FF0-9D2B-4D2A08510A7C}"/>
              </a:ext>
            </a:extLst>
          </p:cNvPr>
          <p:cNvSpPr>
            <a:spLocks noGrp="1" noChangeArrowheads="1"/>
          </p:cNvSpPr>
          <p:nvPr>
            <p:ph type="title"/>
          </p:nvPr>
        </p:nvSpPr>
        <p:spPr/>
        <p:txBody>
          <a:bodyPr/>
          <a:lstStyle/>
          <a:p>
            <a:pPr eaLnBrk="1" hangingPunct="1"/>
            <a:r>
              <a:rPr lang="en-IE" altLang="en-US"/>
              <a:t>Forward and Backward Recovery</a:t>
            </a:r>
            <a:endParaRPr lang="en-GB" altLang="en-US"/>
          </a:p>
        </p:txBody>
      </p:sp>
      <p:sp>
        <p:nvSpPr>
          <p:cNvPr id="34818" name="Rectangle 3">
            <a:extLst>
              <a:ext uri="{FF2B5EF4-FFF2-40B4-BE49-F238E27FC236}">
                <a16:creationId xmlns:a16="http://schemas.microsoft.com/office/drawing/2014/main" id="{5A9D9B17-E944-4152-9FBF-5980C447A6C0}"/>
              </a:ext>
            </a:extLst>
          </p:cNvPr>
          <p:cNvSpPr>
            <a:spLocks noGrp="1" noChangeArrowheads="1"/>
          </p:cNvSpPr>
          <p:nvPr>
            <p:ph type="body" idx="1"/>
          </p:nvPr>
        </p:nvSpPr>
        <p:spPr>
          <a:xfrm>
            <a:off x="798513" y="1606550"/>
            <a:ext cx="8334375" cy="5251450"/>
          </a:xfrm>
        </p:spPr>
        <p:txBody>
          <a:bodyPr/>
          <a:lstStyle/>
          <a:p>
            <a:pPr marL="533400" indent="-533400" eaLnBrk="1" hangingPunct="1"/>
            <a:r>
              <a:rPr lang="en-IE" altLang="en-US" b="1" dirty="0"/>
              <a:t>Major disadvantage of Backward Recovery</a:t>
            </a:r>
            <a:r>
              <a:rPr lang="en-IE" altLang="en-US" dirty="0"/>
              <a:t>: </a:t>
            </a:r>
          </a:p>
          <a:p>
            <a:pPr marL="914400" lvl="1" indent="-457200" eaLnBrk="1" hangingPunct="1"/>
            <a:r>
              <a:rPr lang="en-IE" altLang="en-US" dirty="0"/>
              <a:t>Checkpointing can be very expensive (especially when errors are very rare).</a:t>
            </a:r>
          </a:p>
          <a:p>
            <a:pPr marL="914400" lvl="1" indent="-457200" eaLnBrk="1" hangingPunct="1"/>
            <a:endParaRPr lang="en-IE" altLang="en-US" dirty="0"/>
          </a:p>
          <a:p>
            <a:pPr marL="533400" indent="-533400" eaLnBrk="1" hangingPunct="1"/>
            <a:r>
              <a:rPr lang="en-IE" altLang="en-US" b="1" dirty="0"/>
              <a:t>Major disadvantage of Forward Recovery</a:t>
            </a:r>
            <a:r>
              <a:rPr lang="en-IE" altLang="en-US" dirty="0"/>
              <a:t>: </a:t>
            </a:r>
          </a:p>
          <a:p>
            <a:pPr marL="914400" lvl="1" indent="-457200" eaLnBrk="1" hangingPunct="1"/>
            <a:r>
              <a:rPr lang="en-IE" altLang="en-US" dirty="0"/>
              <a:t>In order to work, all potential errors need to be accounted for </a:t>
            </a:r>
            <a:r>
              <a:rPr lang="en-IE" altLang="en-US" i="1" dirty="0"/>
              <a:t>up-front</a:t>
            </a:r>
            <a:r>
              <a:rPr lang="en-IE" altLang="en-US" dirty="0"/>
              <a:t>.  </a:t>
            </a:r>
          </a:p>
          <a:p>
            <a:pPr marL="914400" lvl="1" indent="-457200" eaLnBrk="1" hangingPunct="1"/>
            <a:r>
              <a:rPr lang="en-IE" altLang="en-US" dirty="0"/>
              <a:t>“Harder” the recovery mechanism need to know how do to bring the system </a:t>
            </a:r>
            <a:r>
              <a:rPr lang="en-IE" altLang="en-US" i="1" dirty="0"/>
              <a:t>forward</a:t>
            </a:r>
            <a:r>
              <a:rPr lang="en-IE" altLang="en-US" dirty="0"/>
              <a:t> to a correct state. </a:t>
            </a:r>
          </a:p>
          <a:p>
            <a:pPr marL="533400" indent="-533400" eaLnBrk="1" hangingPunct="1"/>
            <a:endParaRPr lang="en-IE" altLang="en-US" dirty="0"/>
          </a:p>
          <a:p>
            <a:pPr marL="533400" indent="-533400" eaLnBrk="1" hangingPunct="1"/>
            <a:r>
              <a:rPr lang="en-IE" altLang="en-US" dirty="0"/>
              <a:t>In practice: backward recovery common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63BA-CEE3-4755-A3D5-6ED114E7C399}"/>
              </a:ext>
            </a:extLst>
          </p:cNvPr>
          <p:cNvSpPr>
            <a:spLocks noGrp="1"/>
          </p:cNvSpPr>
          <p:nvPr>
            <p:ph type="title"/>
          </p:nvPr>
        </p:nvSpPr>
        <p:spPr/>
        <p:txBody>
          <a:bodyPr/>
          <a:lstStyle/>
          <a:p>
            <a:r>
              <a:rPr lang="en-IE" altLang="en-US" b="1" dirty="0"/>
              <a:t>Backward Recovery</a:t>
            </a:r>
            <a:endParaRPr lang="en-US" dirty="0"/>
          </a:p>
        </p:txBody>
      </p:sp>
      <p:sp>
        <p:nvSpPr>
          <p:cNvPr id="3" name="Content Placeholder 2">
            <a:extLst>
              <a:ext uri="{FF2B5EF4-FFF2-40B4-BE49-F238E27FC236}">
                <a16:creationId xmlns:a16="http://schemas.microsoft.com/office/drawing/2014/main" id="{47662FC8-9338-44DD-9BC8-2CA882B3940C}"/>
              </a:ext>
            </a:extLst>
          </p:cNvPr>
          <p:cNvSpPr>
            <a:spLocks noGrp="1"/>
          </p:cNvSpPr>
          <p:nvPr>
            <p:ph idx="1"/>
          </p:nvPr>
        </p:nvSpPr>
        <p:spPr>
          <a:xfrm>
            <a:off x="457200" y="1524000"/>
            <a:ext cx="8475663" cy="5181600"/>
          </a:xfrm>
        </p:spPr>
        <p:txBody>
          <a:bodyPr/>
          <a:lstStyle/>
          <a:p>
            <a:r>
              <a:rPr lang="en-US" dirty="0"/>
              <a:t>Checkpoint: snapshot the state of the DS</a:t>
            </a:r>
          </a:p>
          <a:p>
            <a:pPr lvl="1"/>
            <a:r>
              <a:rPr lang="en-US" dirty="0"/>
              <a:t>Transactions</a:t>
            </a:r>
          </a:p>
          <a:p>
            <a:pPr lvl="1"/>
            <a:r>
              <a:rPr lang="en-US" dirty="0"/>
              <a:t>Messages received / sent</a:t>
            </a:r>
          </a:p>
          <a:p>
            <a:pPr lvl="1"/>
            <a:r>
              <a:rPr lang="en-US" dirty="0"/>
              <a:t>Roles like coordinator, …</a:t>
            </a:r>
          </a:p>
          <a:p>
            <a:r>
              <a:rPr lang="en-US" dirty="0"/>
              <a:t>Frequent checkpoints are expensive</a:t>
            </a:r>
          </a:p>
          <a:p>
            <a:pPr lvl="1"/>
            <a:r>
              <a:rPr lang="en-US" dirty="0"/>
              <a:t>Requires writing to stable storage</a:t>
            </a:r>
          </a:p>
          <a:p>
            <a:pPr lvl="1"/>
            <a:r>
              <a:rPr lang="en-US" dirty="0"/>
              <a:t>Very slow if checkpoint after every event!</a:t>
            </a:r>
          </a:p>
          <a:p>
            <a:pPr lvl="1"/>
            <a:endParaRPr lang="en-US" dirty="0"/>
          </a:p>
          <a:p>
            <a:r>
              <a:rPr lang="en-US" dirty="0"/>
              <a:t>What can we do to make checkpoints cheaper?</a:t>
            </a:r>
          </a:p>
          <a:p>
            <a:pPr lvl="1"/>
            <a:r>
              <a:rPr lang="en-US" dirty="0"/>
              <a:t>Less frequent checkpoints, e.g., “every 10 seconds’</a:t>
            </a:r>
          </a:p>
        </p:txBody>
      </p:sp>
      <p:sp>
        <p:nvSpPr>
          <p:cNvPr id="4" name="Slide Number Placeholder 3">
            <a:extLst>
              <a:ext uri="{FF2B5EF4-FFF2-40B4-BE49-F238E27FC236}">
                <a16:creationId xmlns:a16="http://schemas.microsoft.com/office/drawing/2014/main" id="{91895582-2E4B-4A8D-B788-4233CB353FAD}"/>
              </a:ext>
            </a:extLst>
          </p:cNvPr>
          <p:cNvSpPr>
            <a:spLocks noGrp="1"/>
          </p:cNvSpPr>
          <p:nvPr>
            <p:ph type="sldNum" sz="quarter" idx="12"/>
          </p:nvPr>
        </p:nvSpPr>
        <p:spPr/>
        <p:txBody>
          <a:bodyPr/>
          <a:lstStyle/>
          <a:p>
            <a:pPr>
              <a:defRPr/>
            </a:pPr>
            <a:fld id="{DD779214-E095-4FEF-8D8E-7D5FA72CFD67}" type="slidenum">
              <a:rPr lang="en-US" altLang="en-US" smtClean="0"/>
              <a:pPr>
                <a:defRPr/>
              </a:pPr>
              <a:t>15</a:t>
            </a:fld>
            <a:endParaRPr lang="en-US" altLang="en-US"/>
          </a:p>
        </p:txBody>
      </p:sp>
    </p:spTree>
    <p:extLst>
      <p:ext uri="{BB962C8B-B14F-4D97-AF65-F5344CB8AC3E}">
        <p14:creationId xmlns:p14="http://schemas.microsoft.com/office/powerpoint/2010/main" val="25743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40B567B8-A612-4E31-B7BC-43BAE053F44A}"/>
              </a:ext>
            </a:extLst>
          </p:cNvPr>
          <p:cNvSpPr>
            <a:spLocks noGrp="1" noChangeArrowheads="1"/>
          </p:cNvSpPr>
          <p:nvPr>
            <p:ph type="title"/>
          </p:nvPr>
        </p:nvSpPr>
        <p:spPr>
          <a:xfrm>
            <a:off x="762000" y="698500"/>
            <a:ext cx="8382000" cy="609600"/>
          </a:xfrm>
        </p:spPr>
        <p:txBody>
          <a:bodyPr/>
          <a:lstStyle/>
          <a:p>
            <a:pPr eaLnBrk="1" hangingPunct="1"/>
            <a:r>
              <a:rPr lang="en-US" altLang="en-US"/>
              <a:t>Recovery – Stable Storage</a:t>
            </a:r>
          </a:p>
        </p:txBody>
      </p:sp>
      <p:sp>
        <p:nvSpPr>
          <p:cNvPr id="43010" name="Rectangle 3">
            <a:extLst>
              <a:ext uri="{FF2B5EF4-FFF2-40B4-BE49-F238E27FC236}">
                <a16:creationId xmlns:a16="http://schemas.microsoft.com/office/drawing/2014/main" id="{40A0769E-1BDA-472C-BF8B-124799E4F63E}"/>
              </a:ext>
            </a:extLst>
          </p:cNvPr>
          <p:cNvSpPr>
            <a:spLocks noGrp="1" noChangeArrowheads="1"/>
          </p:cNvSpPr>
          <p:nvPr>
            <p:ph type="body" idx="1"/>
          </p:nvPr>
        </p:nvSpPr>
        <p:spPr>
          <a:xfrm>
            <a:off x="762000" y="5334000"/>
            <a:ext cx="8382000" cy="1447800"/>
          </a:xfrm>
        </p:spPr>
        <p:txBody>
          <a:bodyPr/>
          <a:lstStyle/>
          <a:p>
            <a:pPr marL="609600" indent="-609600" algn="ctr" eaLnBrk="1" hangingPunct="1">
              <a:lnSpc>
                <a:spcPct val="90000"/>
              </a:lnSpc>
              <a:buFontTx/>
              <a:buNone/>
            </a:pPr>
            <a:r>
              <a:rPr lang="en-US" altLang="en-US"/>
              <a:t>(a) Stable storage. </a:t>
            </a:r>
            <a:br>
              <a:rPr lang="en-US" altLang="en-US"/>
            </a:br>
            <a:r>
              <a:rPr lang="en-US" altLang="en-US"/>
              <a:t>(b) Crash after drive 1 is updated. </a:t>
            </a:r>
            <a:br>
              <a:rPr lang="en-US" altLang="en-US"/>
            </a:br>
            <a:r>
              <a:rPr lang="en-US" altLang="en-US"/>
              <a:t>(c) Bad spot.</a:t>
            </a:r>
          </a:p>
        </p:txBody>
      </p:sp>
      <p:pic>
        <p:nvPicPr>
          <p:cNvPr id="43011" name="Picture 4" descr="08-23">
            <a:extLst>
              <a:ext uri="{FF2B5EF4-FFF2-40B4-BE49-F238E27FC236}">
                <a16:creationId xmlns:a16="http://schemas.microsoft.com/office/drawing/2014/main" id="{CCB4865F-F5AF-4DE2-87BF-2EDD980D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1709738"/>
            <a:ext cx="78898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258AB850-48DC-4331-A1EE-3357D6323D2C}"/>
              </a:ext>
            </a:extLst>
          </p:cNvPr>
          <p:cNvSpPr>
            <a:spLocks noGrp="1" noChangeArrowheads="1"/>
          </p:cNvSpPr>
          <p:nvPr>
            <p:ph type="title"/>
          </p:nvPr>
        </p:nvSpPr>
        <p:spPr>
          <a:xfrm>
            <a:off x="660547" y="457200"/>
            <a:ext cx="8382000" cy="609600"/>
          </a:xfrm>
        </p:spPr>
        <p:txBody>
          <a:bodyPr/>
          <a:lstStyle/>
          <a:p>
            <a:pPr eaLnBrk="1" hangingPunct="1"/>
            <a:r>
              <a:rPr lang="en-US" altLang="en-US" dirty="0"/>
              <a:t>Independent Checkpointing</a:t>
            </a:r>
          </a:p>
        </p:txBody>
      </p:sp>
      <p:sp>
        <p:nvSpPr>
          <p:cNvPr id="36866" name="Rectangle 3">
            <a:extLst>
              <a:ext uri="{FF2B5EF4-FFF2-40B4-BE49-F238E27FC236}">
                <a16:creationId xmlns:a16="http://schemas.microsoft.com/office/drawing/2014/main" id="{EC0096DF-29AF-4F56-B810-7F7E3AD937D6}"/>
              </a:ext>
            </a:extLst>
          </p:cNvPr>
          <p:cNvSpPr>
            <a:spLocks noGrp="1" noChangeArrowheads="1"/>
          </p:cNvSpPr>
          <p:nvPr>
            <p:ph type="body" idx="1"/>
          </p:nvPr>
        </p:nvSpPr>
        <p:spPr>
          <a:xfrm>
            <a:off x="760413" y="5551488"/>
            <a:ext cx="8382000" cy="647700"/>
          </a:xfrm>
        </p:spPr>
        <p:txBody>
          <a:bodyPr/>
          <a:lstStyle/>
          <a:p>
            <a:pPr marL="609600" indent="-609600" algn="ctr" eaLnBrk="1" hangingPunct="1">
              <a:buFontTx/>
              <a:buNone/>
            </a:pPr>
            <a:r>
              <a:rPr lang="en-US" altLang="en-US" sz="2400"/>
              <a:t>A recovery line to detect the correct distributed snapshot</a:t>
            </a:r>
          </a:p>
          <a:p>
            <a:pPr marL="609600" indent="-609600" algn="ctr" eaLnBrk="1" hangingPunct="1">
              <a:buFontTx/>
              <a:buNone/>
            </a:pPr>
            <a:r>
              <a:rPr lang="en-US" altLang="en-US" sz="2400"/>
              <a:t>This becomes challenging if checkpoints are un-coordinated </a:t>
            </a:r>
          </a:p>
        </p:txBody>
      </p:sp>
      <p:pic>
        <p:nvPicPr>
          <p:cNvPr id="3" name="Picture 2">
            <a:extLst>
              <a:ext uri="{FF2B5EF4-FFF2-40B4-BE49-F238E27FC236}">
                <a16:creationId xmlns:a16="http://schemas.microsoft.com/office/drawing/2014/main" id="{3F74A166-7C2B-44EE-AAD0-C52A9116F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3" y="1905001"/>
            <a:ext cx="8182268" cy="2971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08546C3B-4625-4178-8BCD-E82AD3941D5E}"/>
              </a:ext>
            </a:extLst>
          </p:cNvPr>
          <p:cNvSpPr>
            <a:spLocks noGrp="1" noChangeArrowheads="1"/>
          </p:cNvSpPr>
          <p:nvPr>
            <p:ph type="title"/>
          </p:nvPr>
        </p:nvSpPr>
        <p:spPr>
          <a:xfrm>
            <a:off x="630382" y="457200"/>
            <a:ext cx="8382000" cy="609600"/>
          </a:xfrm>
        </p:spPr>
        <p:txBody>
          <a:bodyPr/>
          <a:lstStyle/>
          <a:p>
            <a:pPr eaLnBrk="1" hangingPunct="1"/>
            <a:r>
              <a:rPr lang="en-US" altLang="en-US" dirty="0"/>
              <a:t>The Domino Effect</a:t>
            </a:r>
          </a:p>
        </p:txBody>
      </p:sp>
      <p:sp>
        <p:nvSpPr>
          <p:cNvPr id="38914" name="Rectangle 3">
            <a:extLst>
              <a:ext uri="{FF2B5EF4-FFF2-40B4-BE49-F238E27FC236}">
                <a16:creationId xmlns:a16="http://schemas.microsoft.com/office/drawing/2014/main" id="{5B854B20-24B6-4996-981A-93C08A32D39F}"/>
              </a:ext>
            </a:extLst>
          </p:cNvPr>
          <p:cNvSpPr>
            <a:spLocks noGrp="1" noChangeArrowheads="1"/>
          </p:cNvSpPr>
          <p:nvPr>
            <p:ph type="body" idx="1"/>
          </p:nvPr>
        </p:nvSpPr>
        <p:spPr>
          <a:xfrm>
            <a:off x="762000" y="5284788"/>
            <a:ext cx="8382000" cy="622300"/>
          </a:xfrm>
        </p:spPr>
        <p:txBody>
          <a:bodyPr/>
          <a:lstStyle/>
          <a:p>
            <a:pPr marL="609600" indent="-609600" algn="ctr" eaLnBrk="1" hangingPunct="1">
              <a:buFontTx/>
              <a:buNone/>
            </a:pPr>
            <a:r>
              <a:rPr lang="en-US" altLang="en-US" sz="2400"/>
              <a:t>The domino effect – Cascaded rollback</a:t>
            </a:r>
          </a:p>
          <a:p>
            <a:pPr marL="609600" indent="-609600" algn="ctr" eaLnBrk="1" hangingPunct="1">
              <a:buFontTx/>
              <a:buNone/>
            </a:pPr>
            <a:r>
              <a:rPr lang="en-US" altLang="en-US" sz="2400"/>
              <a:t>P2 crashes, roll back, but 2 checkpoints inconsistent (P2 shows m received, but P1 does not show m sent) </a:t>
            </a:r>
          </a:p>
        </p:txBody>
      </p:sp>
      <p:pic>
        <p:nvPicPr>
          <p:cNvPr id="3" name="Picture 2">
            <a:extLst>
              <a:ext uri="{FF2B5EF4-FFF2-40B4-BE49-F238E27FC236}">
                <a16:creationId xmlns:a16="http://schemas.microsoft.com/office/drawing/2014/main" id="{9ADAA57E-67B7-41AC-8B68-508E754F8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7400"/>
            <a:ext cx="8458200" cy="2425812"/>
          </a:xfrm>
          <a:prstGeom prst="rect">
            <a:avLst/>
          </a:prstGeom>
        </p:spPr>
      </p:pic>
      <p:grpSp>
        <p:nvGrpSpPr>
          <p:cNvPr id="10" name="Group 9">
            <a:extLst>
              <a:ext uri="{FF2B5EF4-FFF2-40B4-BE49-F238E27FC236}">
                <a16:creationId xmlns:a16="http://schemas.microsoft.com/office/drawing/2014/main" id="{4A7A8303-8CB9-ED47-B12A-F4A95E538E5D}"/>
              </a:ext>
            </a:extLst>
          </p:cNvPr>
          <p:cNvGrpSpPr/>
          <p:nvPr/>
        </p:nvGrpSpPr>
        <p:grpSpPr>
          <a:xfrm>
            <a:off x="4191000" y="1683603"/>
            <a:ext cx="1905000" cy="1364397"/>
            <a:chOff x="4191000" y="1683603"/>
            <a:chExt cx="1905000" cy="1364397"/>
          </a:xfrm>
        </p:grpSpPr>
        <p:sp>
          <p:nvSpPr>
            <p:cNvPr id="2" name="Rectangle 1">
              <a:extLst>
                <a:ext uri="{FF2B5EF4-FFF2-40B4-BE49-F238E27FC236}">
                  <a16:creationId xmlns:a16="http://schemas.microsoft.com/office/drawing/2014/main" id="{728536D8-2C2A-A546-93EC-31955A03BF27}"/>
                </a:ext>
              </a:extLst>
            </p:cNvPr>
            <p:cNvSpPr/>
            <p:nvPr/>
          </p:nvSpPr>
          <p:spPr bwMode="auto">
            <a:xfrm>
              <a:off x="4628551" y="2514600"/>
              <a:ext cx="304800" cy="533400"/>
            </a:xfrm>
            <a:prstGeom prst="rect">
              <a:avLst/>
            </a:prstGeom>
            <a:noFill/>
            <a:ln w="38100" cap="flat" cmpd="sng" algn="ctr">
              <a:solidFill>
                <a:srgbClr val="FF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4" name="TextBox 3">
              <a:extLst>
                <a:ext uri="{FF2B5EF4-FFF2-40B4-BE49-F238E27FC236}">
                  <a16:creationId xmlns:a16="http://schemas.microsoft.com/office/drawing/2014/main" id="{E2358504-3B90-E44A-B325-D74FFE8A9574}"/>
                </a:ext>
              </a:extLst>
            </p:cNvPr>
            <p:cNvSpPr txBox="1"/>
            <p:nvPr/>
          </p:nvSpPr>
          <p:spPr>
            <a:xfrm>
              <a:off x="4191000" y="1683603"/>
              <a:ext cx="1905000" cy="707886"/>
            </a:xfrm>
            <a:prstGeom prst="rect">
              <a:avLst/>
            </a:prstGeom>
            <a:noFill/>
          </p:spPr>
          <p:txBody>
            <a:bodyPr wrap="square" rtlCol="0">
              <a:spAutoFit/>
            </a:bodyPr>
            <a:lstStyle/>
            <a:p>
              <a:r>
                <a:rPr lang="en-US" sz="2000" dirty="0">
                  <a:solidFill>
                    <a:srgbClr val="FF0000"/>
                  </a:solidFill>
                </a:rPr>
                <a:t>Let’s Remove </a:t>
              </a:r>
              <a:br>
                <a:rPr lang="en-US" sz="2000" dirty="0">
                  <a:solidFill>
                    <a:srgbClr val="FF0000"/>
                  </a:solidFill>
                </a:rPr>
              </a:br>
              <a:r>
                <a:rPr lang="en-US" sz="2000" dirty="0">
                  <a:solidFill>
                    <a:srgbClr val="FF0000"/>
                  </a:solidFill>
                </a:rPr>
                <a:t>this checkpoint</a:t>
              </a:r>
            </a:p>
          </p:txBody>
        </p:sp>
        <p:cxnSp>
          <p:nvCxnSpPr>
            <p:cNvPr id="6" name="Straight Connector 5">
              <a:extLst>
                <a:ext uri="{FF2B5EF4-FFF2-40B4-BE49-F238E27FC236}">
                  <a16:creationId xmlns:a16="http://schemas.microsoft.com/office/drawing/2014/main" id="{F4F2D2FE-2FD0-3241-8154-63C52799FE5B}"/>
                </a:ext>
              </a:extLst>
            </p:cNvPr>
            <p:cNvCxnSpPr/>
            <p:nvPr/>
          </p:nvCxnSpPr>
          <p:spPr bwMode="auto">
            <a:xfrm>
              <a:off x="4628551" y="2514600"/>
              <a:ext cx="304800" cy="533400"/>
            </a:xfrm>
            <a:prstGeom prst="line">
              <a:avLst/>
            </a:prstGeom>
            <a:solidFill>
              <a:schemeClr val="accent1"/>
            </a:solidFill>
            <a:ln w="25400" cap="flat" cmpd="sng" algn="ctr">
              <a:solidFill>
                <a:srgbClr val="FF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9D51A5C4-44CE-7848-B345-A64402E3DCC6}"/>
                </a:ext>
              </a:extLst>
            </p:cNvPr>
            <p:cNvCxnSpPr>
              <a:cxnSpLocks/>
            </p:cNvCxnSpPr>
            <p:nvPr/>
          </p:nvCxnSpPr>
          <p:spPr bwMode="auto">
            <a:xfrm flipH="1">
              <a:off x="4628551" y="2514600"/>
              <a:ext cx="304800" cy="533400"/>
            </a:xfrm>
            <a:prstGeom prst="line">
              <a:avLst/>
            </a:prstGeom>
            <a:solidFill>
              <a:schemeClr val="accent1"/>
            </a:solidFill>
            <a:ln w="25400" cap="flat" cmpd="sng" algn="ctr">
              <a:solidFill>
                <a:srgbClr val="FF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7727A64-74D4-4DA4-AB88-97CBDAF760A1}"/>
              </a:ext>
            </a:extLst>
          </p:cNvPr>
          <p:cNvSpPr>
            <a:spLocks noGrp="1"/>
          </p:cNvSpPr>
          <p:nvPr>
            <p:ph type="title"/>
          </p:nvPr>
        </p:nvSpPr>
        <p:spPr/>
        <p:txBody>
          <a:bodyPr/>
          <a:lstStyle/>
          <a:p>
            <a:r>
              <a:rPr lang="en-US" altLang="en-US" dirty="0"/>
              <a:t>Coordinated Checkpointing </a:t>
            </a:r>
          </a:p>
        </p:txBody>
      </p:sp>
      <p:sp>
        <p:nvSpPr>
          <p:cNvPr id="3" name="Content Placeholder 2">
            <a:extLst>
              <a:ext uri="{FF2B5EF4-FFF2-40B4-BE49-F238E27FC236}">
                <a16:creationId xmlns:a16="http://schemas.microsoft.com/office/drawing/2014/main" id="{2876DB7E-A073-4A8E-945A-DBAABBF812D5}"/>
              </a:ext>
            </a:extLst>
          </p:cNvPr>
          <p:cNvSpPr>
            <a:spLocks noGrp="1"/>
          </p:cNvSpPr>
          <p:nvPr>
            <p:ph idx="1"/>
          </p:nvPr>
        </p:nvSpPr>
        <p:spPr/>
        <p:txBody>
          <a:bodyPr/>
          <a:lstStyle/>
          <a:p>
            <a:pPr>
              <a:defRPr/>
            </a:pPr>
            <a:r>
              <a:rPr lang="en-US" sz="2400" dirty="0"/>
              <a:t>Key idea: each process takes a checkpoint after a globally coordinated action. (Why?) </a:t>
            </a:r>
          </a:p>
          <a:p>
            <a:pPr>
              <a:defRPr/>
            </a:pPr>
            <a:endParaRPr lang="en-US" sz="2400" dirty="0"/>
          </a:p>
          <a:p>
            <a:pPr>
              <a:defRPr/>
            </a:pPr>
            <a:r>
              <a:rPr lang="en-US" sz="2400" dirty="0"/>
              <a:t>Simple Solution: 2-phase blocking protocol</a:t>
            </a:r>
          </a:p>
          <a:p>
            <a:pPr lvl="1">
              <a:defRPr/>
            </a:pPr>
            <a:r>
              <a:rPr lang="en-US" sz="2000" dirty="0"/>
              <a:t>Coordinator multicast </a:t>
            </a:r>
            <a:r>
              <a:rPr lang="en-US" sz="2000" i="1" dirty="0" err="1"/>
              <a:t>checkpoint_REQUEST</a:t>
            </a:r>
            <a:r>
              <a:rPr lang="en-US" sz="2000" i="1" dirty="0"/>
              <a:t> </a:t>
            </a:r>
            <a:r>
              <a:rPr lang="en-US" sz="2000" dirty="0"/>
              <a:t>message</a:t>
            </a:r>
            <a:r>
              <a:rPr lang="en-US" sz="2000" i="1" dirty="0"/>
              <a:t> </a:t>
            </a:r>
          </a:p>
          <a:p>
            <a:pPr lvl="1">
              <a:defRPr/>
            </a:pPr>
            <a:r>
              <a:rPr lang="en-US" sz="2000" dirty="0"/>
              <a:t>Participants receive message, takes a checkpoint, stops sending (application) messages and queues them, and sends back </a:t>
            </a:r>
            <a:r>
              <a:rPr lang="en-US" sz="2000" i="1" dirty="0" err="1"/>
              <a:t>checkpoint_ACK</a:t>
            </a:r>
            <a:endParaRPr lang="en-US" sz="2000" i="1" dirty="0"/>
          </a:p>
          <a:p>
            <a:pPr lvl="1">
              <a:defRPr/>
            </a:pPr>
            <a:r>
              <a:rPr lang="en-US" sz="2000" dirty="0"/>
              <a:t>Once all participants ACK, coordinator sends </a:t>
            </a:r>
            <a:r>
              <a:rPr lang="en-US" sz="2000" i="1" dirty="0" err="1"/>
              <a:t>checkpoint_DONE</a:t>
            </a:r>
            <a:r>
              <a:rPr lang="en-US" sz="2000" dirty="0"/>
              <a:t> to allow blocked processes to go on</a:t>
            </a:r>
          </a:p>
          <a:p>
            <a:pPr lvl="1">
              <a:defRPr/>
            </a:pPr>
            <a:endParaRPr lang="en-US" sz="2000" i="1" dirty="0"/>
          </a:p>
          <a:p>
            <a:pPr>
              <a:defRPr/>
            </a:pPr>
            <a:r>
              <a:rPr lang="en-US" sz="2400" dirty="0"/>
              <a:t>Optimization: consider only processes that depend on the recovery of the coordinator (those it sent a message since last checkpoint)  </a:t>
            </a:r>
          </a:p>
          <a:p>
            <a:pPr marL="457200" lvl="1" indent="0">
              <a:buFontTx/>
              <a:buNone/>
              <a:defRPr/>
            </a:pPr>
            <a:r>
              <a:rPr lang="en-US" sz="2000" i="1" dirty="0"/>
              <a:t> </a:t>
            </a:r>
            <a:r>
              <a:rPr lang="en-US" sz="2000" dirty="0"/>
              <a:t>  </a:t>
            </a:r>
          </a:p>
        </p:txBody>
      </p:sp>
      <p:sp>
        <p:nvSpPr>
          <p:cNvPr id="40963" name="Slide Number Placeholder 3">
            <a:extLst>
              <a:ext uri="{FF2B5EF4-FFF2-40B4-BE49-F238E27FC236}">
                <a16:creationId xmlns:a16="http://schemas.microsoft.com/office/drawing/2014/main" id="{DB33B85F-5AB1-4624-88A1-C44F61616B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12E94FD-8B2D-4DBB-B6F5-C49D113F20B0}" type="slidenum">
              <a:rPr lang="en-US" altLang="en-US" sz="1400" smtClean="0"/>
              <a:pPr>
                <a:spcBef>
                  <a:spcPct val="0"/>
                </a:spcBef>
                <a:buClrTx/>
                <a:buFontTx/>
                <a:buNone/>
              </a:pPr>
              <a:t>19</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A65D5053-1B00-4749-9D36-06D835A90176}"/>
              </a:ext>
            </a:extLst>
          </p:cNvPr>
          <p:cNvSpPr>
            <a:spLocks noGrp="1"/>
          </p:cNvSpPr>
          <p:nvPr>
            <p:ph type="title"/>
          </p:nvPr>
        </p:nvSpPr>
        <p:spPr/>
        <p:txBody>
          <a:bodyPr/>
          <a:lstStyle/>
          <a:p>
            <a:r>
              <a:rPr lang="en-US" altLang="en-US" dirty="0"/>
              <a:t>Logistics Updates</a:t>
            </a:r>
          </a:p>
        </p:txBody>
      </p:sp>
      <p:sp>
        <p:nvSpPr>
          <p:cNvPr id="17410" name="Content Placeholder 2">
            <a:extLst>
              <a:ext uri="{FF2B5EF4-FFF2-40B4-BE49-F238E27FC236}">
                <a16:creationId xmlns:a16="http://schemas.microsoft.com/office/drawing/2014/main" id="{F79B5946-86B1-4EB2-A293-984858609854}"/>
              </a:ext>
            </a:extLst>
          </p:cNvPr>
          <p:cNvSpPr>
            <a:spLocks noGrp="1"/>
          </p:cNvSpPr>
          <p:nvPr>
            <p:ph idx="1"/>
          </p:nvPr>
        </p:nvSpPr>
        <p:spPr/>
        <p:txBody>
          <a:bodyPr/>
          <a:lstStyle/>
          <a:p>
            <a:r>
              <a:rPr lang="en-US" altLang="en-US" dirty="0"/>
              <a:t>P1 Part A checkpoint</a:t>
            </a:r>
          </a:p>
          <a:p>
            <a:pPr lvl="1"/>
            <a:r>
              <a:rPr lang="en-US" altLang="en-US" dirty="0"/>
              <a:t>Part A due: Saturday 10/6 </a:t>
            </a:r>
            <a:r>
              <a:rPr lang="en-US" altLang="en-US" dirty="0">
                <a:solidFill>
                  <a:srgbClr val="FF0000"/>
                </a:solidFill>
              </a:rPr>
              <a:t>(6-week drop deadline 10/8)</a:t>
            </a:r>
          </a:p>
          <a:p>
            <a:pPr lvl="1"/>
            <a:r>
              <a:rPr lang="en-US" altLang="en-US" dirty="0"/>
              <a:t>*Please WORK hard on it!* </a:t>
            </a:r>
            <a:br>
              <a:rPr lang="en-US" altLang="en-US" dirty="0"/>
            </a:br>
            <a:endParaRPr lang="en-US" altLang="en-US" dirty="0"/>
          </a:p>
          <a:p>
            <a:r>
              <a:rPr lang="en-US" altLang="en-US" dirty="0"/>
              <a:t>HW2 will be released 10/02</a:t>
            </a:r>
          </a:p>
          <a:p>
            <a:pPr lvl="1"/>
            <a:r>
              <a:rPr lang="en-US" altLang="en-US" dirty="0"/>
              <a:t>HW 2 due: Friday 10/12</a:t>
            </a:r>
          </a:p>
          <a:p>
            <a:pPr marL="457200" lvl="1" indent="0">
              <a:buNone/>
            </a:pPr>
            <a:endParaRPr lang="en-US" altLang="en-US" dirty="0"/>
          </a:p>
          <a:p>
            <a:r>
              <a:rPr lang="en-US" altLang="en-US" dirty="0"/>
              <a:t>Midterm-I – 10/18, 10:30 - Noon (details to follow) </a:t>
            </a:r>
          </a:p>
          <a:p>
            <a:pPr lvl="1"/>
            <a:r>
              <a:rPr lang="en-US" altLang="en-US" dirty="0"/>
              <a:t>Midterm-I – Review on 10/16 in class. </a:t>
            </a:r>
            <a:br>
              <a:rPr lang="en-US" altLang="en-US" dirty="0"/>
            </a:br>
            <a:endParaRPr lang="en-US" altLang="en-US" dirty="0"/>
          </a:p>
          <a:p>
            <a:r>
              <a:rPr lang="en-US" altLang="en-US" dirty="0"/>
              <a:t>Midterm-II – 12/06 (mostly confirmed), in class </a:t>
            </a:r>
          </a:p>
        </p:txBody>
      </p:sp>
      <p:sp>
        <p:nvSpPr>
          <p:cNvPr id="17411" name="Slide Number Placeholder 3">
            <a:extLst>
              <a:ext uri="{FF2B5EF4-FFF2-40B4-BE49-F238E27FC236}">
                <a16:creationId xmlns:a16="http://schemas.microsoft.com/office/drawing/2014/main" id="{07B6D4CC-FEC4-4869-9385-AD316042F7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630DF563-E2F2-491A-94E4-CF9C1C477E54}" type="slidenum">
              <a:rPr lang="en-US" altLang="en-US" sz="1400" smtClean="0"/>
              <a:pPr>
                <a:spcBef>
                  <a:spcPct val="0"/>
                </a:spcBef>
                <a:buClrTx/>
                <a:buFontTx/>
                <a:buNone/>
              </a:pPr>
              <a:t>2</a:t>
            </a:fld>
            <a:endParaRPr lang="en-US" altLang="en-US" sz="1400"/>
          </a:p>
        </p:txBody>
      </p:sp>
    </p:spTree>
    <p:extLst>
      <p:ext uri="{BB962C8B-B14F-4D97-AF65-F5344CB8AC3E}">
        <p14:creationId xmlns:p14="http://schemas.microsoft.com/office/powerpoint/2010/main" val="75362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D9A1-057A-400D-950E-0103F129C0EC}"/>
              </a:ext>
            </a:extLst>
          </p:cNvPr>
          <p:cNvSpPr>
            <a:spLocks noGrp="1"/>
          </p:cNvSpPr>
          <p:nvPr>
            <p:ph type="title"/>
          </p:nvPr>
        </p:nvSpPr>
        <p:spPr/>
        <p:txBody>
          <a:bodyPr/>
          <a:lstStyle/>
          <a:p>
            <a:r>
              <a:rPr lang="en-US" altLang="en-US" dirty="0"/>
              <a:t>Successful Coord. Checkpoint </a:t>
            </a:r>
            <a:endParaRPr lang="en-US" dirty="0"/>
          </a:p>
        </p:txBody>
      </p:sp>
      <p:sp>
        <p:nvSpPr>
          <p:cNvPr id="4" name="Slide Number Placeholder 3">
            <a:extLst>
              <a:ext uri="{FF2B5EF4-FFF2-40B4-BE49-F238E27FC236}">
                <a16:creationId xmlns:a16="http://schemas.microsoft.com/office/drawing/2014/main" id="{BC606237-DFB7-4290-9DC3-81ACF32DE1E4}"/>
              </a:ext>
            </a:extLst>
          </p:cNvPr>
          <p:cNvSpPr>
            <a:spLocks noGrp="1"/>
          </p:cNvSpPr>
          <p:nvPr>
            <p:ph type="sldNum" sz="quarter" idx="12"/>
          </p:nvPr>
        </p:nvSpPr>
        <p:spPr/>
        <p:txBody>
          <a:bodyPr/>
          <a:lstStyle/>
          <a:p>
            <a:pPr>
              <a:defRPr/>
            </a:pPr>
            <a:fld id="{DD779214-E095-4FEF-8D8E-7D5FA72CFD67}" type="slidenum">
              <a:rPr lang="en-US" altLang="en-US" smtClean="0"/>
              <a:pPr>
                <a:defRPr/>
              </a:pPr>
              <a:t>20</a:t>
            </a:fld>
            <a:endParaRPr lang="en-US" altLang="en-US"/>
          </a:p>
        </p:txBody>
      </p:sp>
      <p:pic>
        <p:nvPicPr>
          <p:cNvPr id="10" name="Content Placeholder 9">
            <a:extLst>
              <a:ext uri="{FF2B5EF4-FFF2-40B4-BE49-F238E27FC236}">
                <a16:creationId xmlns:a16="http://schemas.microsoft.com/office/drawing/2014/main" id="{C54D751D-7628-42A2-9A63-4DBE8EFA5C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89662"/>
            <a:ext cx="8305800" cy="4662963"/>
          </a:xfrm>
        </p:spPr>
      </p:pic>
      <p:sp>
        <p:nvSpPr>
          <p:cNvPr id="11" name="Rectangle 10">
            <a:extLst>
              <a:ext uri="{FF2B5EF4-FFF2-40B4-BE49-F238E27FC236}">
                <a16:creationId xmlns:a16="http://schemas.microsoft.com/office/drawing/2014/main" id="{5ADA7A5F-4EDA-451C-8921-AB557D320E07}"/>
              </a:ext>
            </a:extLst>
          </p:cNvPr>
          <p:cNvSpPr/>
          <p:nvPr/>
        </p:nvSpPr>
        <p:spPr>
          <a:xfrm>
            <a:off x="838200" y="5950909"/>
            <a:ext cx="2678938" cy="338554"/>
          </a:xfrm>
          <a:prstGeom prst="rect">
            <a:avLst/>
          </a:prstGeom>
        </p:spPr>
        <p:txBody>
          <a:bodyPr wrap="none">
            <a:spAutoFit/>
          </a:bodyPr>
          <a:lstStyle/>
          <a:p>
            <a:r>
              <a:rPr lang="en-US" altLang="en-US" sz="1600" dirty="0">
                <a:solidFill>
                  <a:schemeClr val="accent6">
                    <a:lumMod val="50000"/>
                    <a:lumOff val="50000"/>
                  </a:schemeClr>
                </a:solidFill>
              </a:rPr>
              <a:t>Blue: application messages</a:t>
            </a:r>
            <a:endParaRPr lang="en-US" sz="1600" dirty="0">
              <a:solidFill>
                <a:schemeClr val="accent6">
                  <a:lumMod val="50000"/>
                  <a:lumOff val="50000"/>
                </a:schemeClr>
              </a:solidFill>
            </a:endParaRPr>
          </a:p>
        </p:txBody>
      </p:sp>
      <p:sp>
        <p:nvSpPr>
          <p:cNvPr id="12" name="Rectangle 11">
            <a:extLst>
              <a:ext uri="{FF2B5EF4-FFF2-40B4-BE49-F238E27FC236}">
                <a16:creationId xmlns:a16="http://schemas.microsoft.com/office/drawing/2014/main" id="{B04C7AA0-AC0A-4933-9E1E-75F5AFC1BE62}"/>
              </a:ext>
            </a:extLst>
          </p:cNvPr>
          <p:cNvSpPr/>
          <p:nvPr/>
        </p:nvSpPr>
        <p:spPr>
          <a:xfrm>
            <a:off x="838200" y="6296132"/>
            <a:ext cx="2646878" cy="338554"/>
          </a:xfrm>
          <a:prstGeom prst="rect">
            <a:avLst/>
          </a:prstGeom>
        </p:spPr>
        <p:txBody>
          <a:bodyPr wrap="none">
            <a:spAutoFit/>
          </a:bodyPr>
          <a:lstStyle/>
          <a:p>
            <a:r>
              <a:rPr lang="en-US" altLang="en-US" sz="1600" dirty="0">
                <a:solidFill>
                  <a:srgbClr val="FF0000"/>
                </a:solidFill>
              </a:rPr>
              <a:t>Red: checkpoint messages</a:t>
            </a:r>
            <a:endParaRPr lang="en-US" sz="1600" dirty="0">
              <a:solidFill>
                <a:srgbClr val="FF0000"/>
              </a:solidFill>
            </a:endParaRPr>
          </a:p>
        </p:txBody>
      </p:sp>
    </p:spTree>
    <p:extLst>
      <p:ext uri="{BB962C8B-B14F-4D97-AF65-F5344CB8AC3E}">
        <p14:creationId xmlns:p14="http://schemas.microsoft.com/office/powerpoint/2010/main" val="160759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D9A1-057A-400D-950E-0103F129C0EC}"/>
              </a:ext>
            </a:extLst>
          </p:cNvPr>
          <p:cNvSpPr>
            <a:spLocks noGrp="1"/>
          </p:cNvSpPr>
          <p:nvPr>
            <p:ph type="title"/>
          </p:nvPr>
        </p:nvSpPr>
        <p:spPr/>
        <p:txBody>
          <a:bodyPr/>
          <a:lstStyle/>
          <a:p>
            <a:r>
              <a:rPr lang="en-US" altLang="en-US" dirty="0"/>
              <a:t>Unsuccessful Coord. Checkpoint </a:t>
            </a:r>
            <a:endParaRPr lang="en-US" dirty="0"/>
          </a:p>
        </p:txBody>
      </p:sp>
      <p:sp>
        <p:nvSpPr>
          <p:cNvPr id="4" name="Slide Number Placeholder 3">
            <a:extLst>
              <a:ext uri="{FF2B5EF4-FFF2-40B4-BE49-F238E27FC236}">
                <a16:creationId xmlns:a16="http://schemas.microsoft.com/office/drawing/2014/main" id="{BC606237-DFB7-4290-9DC3-81ACF32DE1E4}"/>
              </a:ext>
            </a:extLst>
          </p:cNvPr>
          <p:cNvSpPr>
            <a:spLocks noGrp="1"/>
          </p:cNvSpPr>
          <p:nvPr>
            <p:ph type="sldNum" sz="quarter" idx="12"/>
          </p:nvPr>
        </p:nvSpPr>
        <p:spPr/>
        <p:txBody>
          <a:bodyPr/>
          <a:lstStyle/>
          <a:p>
            <a:pPr>
              <a:defRPr/>
            </a:pPr>
            <a:fld id="{DD779214-E095-4FEF-8D8E-7D5FA72CFD67}" type="slidenum">
              <a:rPr lang="en-US" altLang="en-US" smtClean="0"/>
              <a:pPr>
                <a:defRPr/>
              </a:pPr>
              <a:t>21</a:t>
            </a:fld>
            <a:endParaRPr lang="en-US" altLang="en-US"/>
          </a:p>
        </p:txBody>
      </p:sp>
      <p:sp>
        <p:nvSpPr>
          <p:cNvPr id="3" name="TextBox 2">
            <a:extLst>
              <a:ext uri="{FF2B5EF4-FFF2-40B4-BE49-F238E27FC236}">
                <a16:creationId xmlns:a16="http://schemas.microsoft.com/office/drawing/2014/main" id="{70AEB04B-CB04-4BC1-88B5-B295B533750F}"/>
              </a:ext>
            </a:extLst>
          </p:cNvPr>
          <p:cNvSpPr txBox="1"/>
          <p:nvPr/>
        </p:nvSpPr>
        <p:spPr>
          <a:xfrm>
            <a:off x="838200" y="5715000"/>
            <a:ext cx="7768152" cy="923330"/>
          </a:xfrm>
          <a:prstGeom prst="rect">
            <a:avLst/>
          </a:prstGeom>
          <a:noFill/>
        </p:spPr>
        <p:txBody>
          <a:bodyPr wrap="none" rtlCol="0">
            <a:spAutoFit/>
          </a:bodyPr>
          <a:lstStyle/>
          <a:p>
            <a:r>
              <a:rPr lang="en-US" sz="1800" dirty="0"/>
              <a:t>Checkpoints can fail, if participant sent </a:t>
            </a:r>
            <a:r>
              <a:rPr lang="en-US" sz="1800" dirty="0" err="1"/>
              <a:t>msg</a:t>
            </a:r>
            <a:r>
              <a:rPr lang="en-US" sz="1800" dirty="0"/>
              <a:t> before </a:t>
            </a:r>
            <a:r>
              <a:rPr lang="en-US" sz="1800" i="1" dirty="0" err="1"/>
              <a:t>checkpoint_REQUEST</a:t>
            </a:r>
            <a:endParaRPr lang="en-US" sz="1800" dirty="0"/>
          </a:p>
          <a:p>
            <a:r>
              <a:rPr lang="en-US" sz="1800" dirty="0"/>
              <a:t>and receiver gets </a:t>
            </a:r>
            <a:r>
              <a:rPr lang="en-US" sz="1800" dirty="0" err="1"/>
              <a:t>msg</a:t>
            </a:r>
            <a:r>
              <a:rPr lang="en-US" sz="1800" dirty="0"/>
              <a:t> after </a:t>
            </a:r>
            <a:r>
              <a:rPr lang="en-US" sz="1800" i="1" dirty="0" err="1"/>
              <a:t>checkpoint_REQUEST</a:t>
            </a:r>
            <a:r>
              <a:rPr lang="en-US" sz="1800" i="1" dirty="0"/>
              <a:t>. Then: abort and do try</a:t>
            </a:r>
          </a:p>
          <a:p>
            <a:r>
              <a:rPr lang="en-US" sz="1800" i="1" dirty="0"/>
              <a:t>another coordinated checkpoint soon </a:t>
            </a:r>
            <a:r>
              <a:rPr lang="en-US" sz="1800" i="1"/>
              <a:t>(compare to 2PC).</a:t>
            </a:r>
            <a:endParaRPr lang="en-US" sz="1800" dirty="0"/>
          </a:p>
        </p:txBody>
      </p:sp>
      <p:pic>
        <p:nvPicPr>
          <p:cNvPr id="8" name="Content Placeholder 7">
            <a:extLst>
              <a:ext uri="{FF2B5EF4-FFF2-40B4-BE49-F238E27FC236}">
                <a16:creationId xmlns:a16="http://schemas.microsoft.com/office/drawing/2014/main" id="{658217BA-10ED-4427-AD36-56C44A2B27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8475663" cy="4261893"/>
          </a:xfrm>
        </p:spPr>
      </p:pic>
    </p:spTree>
    <p:extLst>
      <p:ext uri="{BB962C8B-B14F-4D97-AF65-F5344CB8AC3E}">
        <p14:creationId xmlns:p14="http://schemas.microsoft.com/office/powerpoint/2010/main" val="3700633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B87AD7A-1583-4A2D-84B3-F0F369D02921}"/>
              </a:ext>
            </a:extLst>
          </p:cNvPr>
          <p:cNvSpPr>
            <a:spLocks noGrp="1"/>
          </p:cNvSpPr>
          <p:nvPr>
            <p:ph type="title"/>
          </p:nvPr>
        </p:nvSpPr>
        <p:spPr/>
        <p:txBody>
          <a:bodyPr/>
          <a:lstStyle/>
          <a:p>
            <a:r>
              <a:rPr lang="en-US" altLang="en-US"/>
              <a:t>Today's Lecture Outline </a:t>
            </a:r>
          </a:p>
        </p:txBody>
      </p:sp>
      <p:sp>
        <p:nvSpPr>
          <p:cNvPr id="17410" name="Content Placeholder 2">
            <a:extLst>
              <a:ext uri="{FF2B5EF4-FFF2-40B4-BE49-F238E27FC236}">
                <a16:creationId xmlns:a16="http://schemas.microsoft.com/office/drawing/2014/main" id="{A09B5B49-F98F-422F-8CC7-29A529D7B1C6}"/>
              </a:ext>
            </a:extLst>
          </p:cNvPr>
          <p:cNvSpPr>
            <a:spLocks noGrp="1"/>
          </p:cNvSpPr>
          <p:nvPr>
            <p:ph idx="1"/>
          </p:nvPr>
        </p:nvSpPr>
        <p:spPr/>
        <p:txBody>
          <a:bodyPr/>
          <a:lstStyle/>
          <a:p>
            <a:pPr>
              <a:defRPr/>
            </a:pPr>
            <a:r>
              <a:rPr lang="en-US" altLang="en-US" dirty="0"/>
              <a:t>Motivation – Fault Tolerance</a:t>
            </a:r>
          </a:p>
          <a:p>
            <a:pPr marL="457200" lvl="1" indent="0">
              <a:buFontTx/>
              <a:buNone/>
              <a:defRPr/>
            </a:pPr>
            <a:endParaRPr lang="en-US" altLang="en-US" dirty="0">
              <a:solidFill>
                <a:srgbClr val="FF0000"/>
              </a:solidFill>
            </a:endParaRPr>
          </a:p>
          <a:p>
            <a:pPr>
              <a:defRPr/>
            </a:pPr>
            <a:r>
              <a:rPr lang="en-US" altLang="en-US" dirty="0"/>
              <a:t>Fault Tolerance using Checkpoints</a:t>
            </a:r>
          </a:p>
          <a:p>
            <a:pPr>
              <a:defRPr/>
            </a:pPr>
            <a:endParaRPr lang="en-US" altLang="en-US" dirty="0"/>
          </a:p>
          <a:p>
            <a:pPr>
              <a:defRPr/>
            </a:pPr>
            <a:r>
              <a:rPr lang="en-US" altLang="en-US" dirty="0">
                <a:solidFill>
                  <a:srgbClr val="FF0000"/>
                </a:solidFill>
              </a:rPr>
              <a:t>Fault Tolerance using Logging and Recovery</a:t>
            </a:r>
          </a:p>
          <a:p>
            <a:pPr>
              <a:defRPr/>
            </a:pPr>
            <a:endParaRPr lang="en-US" altLang="en-US" dirty="0"/>
          </a:p>
          <a:p>
            <a:pPr>
              <a:defRPr/>
            </a:pPr>
            <a:r>
              <a:rPr lang="en-US" altLang="en-US" dirty="0"/>
              <a:t>Logging and Recovery in Practice: ARIES</a:t>
            </a:r>
          </a:p>
          <a:p>
            <a:pPr>
              <a:defRPr/>
            </a:pPr>
            <a:endParaRPr lang="en-US" altLang="en-US" dirty="0"/>
          </a:p>
          <a:p>
            <a:pPr marL="0" indent="0">
              <a:buFontTx/>
              <a:buNone/>
              <a:defRPr/>
            </a:pPr>
            <a:r>
              <a:rPr lang="en-US" altLang="en-US" dirty="0"/>
              <a:t> </a:t>
            </a:r>
          </a:p>
        </p:txBody>
      </p:sp>
      <p:sp>
        <p:nvSpPr>
          <p:cNvPr id="18435" name="Slide Number Placeholder 3">
            <a:extLst>
              <a:ext uri="{FF2B5EF4-FFF2-40B4-BE49-F238E27FC236}">
                <a16:creationId xmlns:a16="http://schemas.microsoft.com/office/drawing/2014/main" id="{386AABD8-3593-41C3-8983-DE240B3DF3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227EE9E-55EC-421B-BFD1-87B45DBDB13E}" type="slidenum">
              <a:rPr lang="en-US" altLang="en-US" sz="1400" smtClean="0"/>
              <a:pPr>
                <a:spcBef>
                  <a:spcPct val="0"/>
                </a:spcBef>
                <a:buClrTx/>
                <a:buFontTx/>
                <a:buNone/>
              </a:pPr>
              <a:t>22</a:t>
            </a:fld>
            <a:endParaRPr lang="en-US" altLang="en-US" sz="1400"/>
          </a:p>
        </p:txBody>
      </p:sp>
    </p:spTree>
    <p:extLst>
      <p:ext uri="{BB962C8B-B14F-4D97-AF65-F5344CB8AC3E}">
        <p14:creationId xmlns:p14="http://schemas.microsoft.com/office/powerpoint/2010/main" val="3776850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CE8CF44-9FDC-43BA-B0E0-744250F2C89F}"/>
              </a:ext>
            </a:extLst>
          </p:cNvPr>
          <p:cNvSpPr>
            <a:spLocks noGrp="1"/>
          </p:cNvSpPr>
          <p:nvPr>
            <p:ph type="title"/>
          </p:nvPr>
        </p:nvSpPr>
        <p:spPr/>
        <p:txBody>
          <a:bodyPr/>
          <a:lstStyle/>
          <a:p>
            <a:r>
              <a:rPr lang="en-US" altLang="en-US"/>
              <a:t>Goal: Make transactions Reliable</a:t>
            </a:r>
          </a:p>
        </p:txBody>
      </p:sp>
      <p:sp>
        <p:nvSpPr>
          <p:cNvPr id="46082" name="Content Placeholder 2">
            <a:extLst>
              <a:ext uri="{FF2B5EF4-FFF2-40B4-BE49-F238E27FC236}">
                <a16:creationId xmlns:a16="http://schemas.microsoft.com/office/drawing/2014/main" id="{0C7936D7-AE50-41EF-AF27-E4E0003040BA}"/>
              </a:ext>
            </a:extLst>
          </p:cNvPr>
          <p:cNvSpPr>
            <a:spLocks noGrp="1"/>
          </p:cNvSpPr>
          <p:nvPr>
            <p:ph idx="1"/>
          </p:nvPr>
        </p:nvSpPr>
        <p:spPr/>
        <p:txBody>
          <a:bodyPr/>
          <a:lstStyle/>
          <a:p>
            <a:r>
              <a:rPr lang="is-IS" altLang="en-US" sz="2400" dirty="0"/>
              <a:t>…in the presence of failures </a:t>
            </a:r>
          </a:p>
          <a:p>
            <a:pPr lvl="1"/>
            <a:r>
              <a:rPr lang="is-IS" altLang="en-US" sz="2000" dirty="0"/>
              <a:t>Machines can crash: disk contents (OK), memory (volatile)</a:t>
            </a:r>
          </a:p>
          <a:p>
            <a:pPr lvl="1"/>
            <a:r>
              <a:rPr lang="is-IS" altLang="en-US" sz="2000" dirty="0"/>
              <a:t>Assume that machines don’t misbehave </a:t>
            </a:r>
          </a:p>
          <a:p>
            <a:pPr lvl="1"/>
            <a:r>
              <a:rPr lang="is-IS" altLang="en-US" sz="2000" dirty="0"/>
              <a:t>Networks are flaky, packet loss, handle using timeouts </a:t>
            </a:r>
          </a:p>
          <a:p>
            <a:pPr lvl="1"/>
            <a:endParaRPr lang="is-IS" altLang="en-US" sz="2000" dirty="0"/>
          </a:p>
          <a:p>
            <a:r>
              <a:rPr lang="is-IS" altLang="en-US" sz="2400" dirty="0"/>
              <a:t>If we store database state in memory, a crash will cause loss of “Durability”. </a:t>
            </a:r>
          </a:p>
          <a:p>
            <a:endParaRPr lang="is-IS" altLang="en-US" sz="2400" dirty="0"/>
          </a:p>
          <a:p>
            <a:r>
              <a:rPr lang="is-IS" altLang="en-US" sz="2400" dirty="0"/>
              <a:t>May violate atomicity, i.e. </a:t>
            </a:r>
            <a:r>
              <a:rPr lang="en-US" altLang="en-US" sz="2400" dirty="0"/>
              <a:t>r</a:t>
            </a:r>
            <a:r>
              <a:rPr lang="is-IS" altLang="en-US" sz="2400" dirty="0"/>
              <a:t>ecover such that uncommited transactions COMMIT or ABORT.</a:t>
            </a:r>
          </a:p>
          <a:p>
            <a:endParaRPr lang="is-IS" altLang="en-US" sz="2400" dirty="0"/>
          </a:p>
          <a:p>
            <a:r>
              <a:rPr lang="is-IS" altLang="en-US" sz="2400" dirty="0"/>
              <a:t>General idea: store enough information to disk to determine global state  (in the form of a LOG) </a:t>
            </a:r>
            <a:endParaRPr lang="en-US" altLang="en-US" sz="2400" dirty="0"/>
          </a:p>
        </p:txBody>
      </p:sp>
      <p:sp>
        <p:nvSpPr>
          <p:cNvPr id="46083" name="Slide Number Placeholder 3">
            <a:extLst>
              <a:ext uri="{FF2B5EF4-FFF2-40B4-BE49-F238E27FC236}">
                <a16:creationId xmlns:a16="http://schemas.microsoft.com/office/drawing/2014/main" id="{816D61BA-E750-43EE-A60D-835FB02EBA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ED80BC8-A7B5-49D8-BE26-DCA124ECF239}" type="slidenum">
              <a:rPr lang="en-US" altLang="en-US" sz="1400" smtClean="0"/>
              <a:pPr>
                <a:spcBef>
                  <a:spcPct val="0"/>
                </a:spcBef>
                <a:buClrTx/>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D419708C-1EB2-410B-8E25-CF0F7D437418}"/>
              </a:ext>
            </a:extLst>
          </p:cNvPr>
          <p:cNvSpPr>
            <a:spLocks noGrp="1"/>
          </p:cNvSpPr>
          <p:nvPr>
            <p:ph type="title"/>
          </p:nvPr>
        </p:nvSpPr>
        <p:spPr/>
        <p:txBody>
          <a:bodyPr/>
          <a:lstStyle/>
          <a:p>
            <a:r>
              <a:rPr lang="en-US" altLang="en-US"/>
              <a:t>Challenges: </a:t>
            </a:r>
          </a:p>
        </p:txBody>
      </p:sp>
      <p:sp>
        <p:nvSpPr>
          <p:cNvPr id="3" name="Content Placeholder 2">
            <a:extLst>
              <a:ext uri="{FF2B5EF4-FFF2-40B4-BE49-F238E27FC236}">
                <a16:creationId xmlns:a16="http://schemas.microsoft.com/office/drawing/2014/main" id="{40690AE3-FE97-4455-9B14-FBCE0D4E99C4}"/>
              </a:ext>
            </a:extLst>
          </p:cNvPr>
          <p:cNvSpPr>
            <a:spLocks noGrp="1"/>
          </p:cNvSpPr>
          <p:nvPr>
            <p:ph idx="1"/>
          </p:nvPr>
        </p:nvSpPr>
        <p:spPr>
          <a:xfrm>
            <a:off x="457200" y="1524000"/>
            <a:ext cx="8686800" cy="4724400"/>
          </a:xfrm>
        </p:spPr>
        <p:txBody>
          <a:bodyPr/>
          <a:lstStyle/>
          <a:p>
            <a:pPr>
              <a:defRPr/>
            </a:pPr>
            <a:r>
              <a:rPr lang="en-US" dirty="0"/>
              <a:t>Disk performance is poor (vs memory)</a:t>
            </a:r>
          </a:p>
          <a:p>
            <a:pPr lvl="1">
              <a:defRPr/>
            </a:pPr>
            <a:r>
              <a:rPr lang="en-US" dirty="0"/>
              <a:t>Cannot save all transactions to disk </a:t>
            </a:r>
          </a:p>
          <a:p>
            <a:pPr lvl="1">
              <a:defRPr/>
            </a:pPr>
            <a:r>
              <a:rPr lang="en-US" dirty="0"/>
              <a:t>Memory typically several orders of magnitude faster</a:t>
            </a:r>
          </a:p>
          <a:p>
            <a:pPr marL="457200" lvl="1" indent="0">
              <a:buFontTx/>
              <a:buNone/>
              <a:defRPr/>
            </a:pPr>
            <a:r>
              <a:rPr lang="en-US" dirty="0"/>
              <a:t> </a:t>
            </a:r>
          </a:p>
          <a:p>
            <a:pPr>
              <a:defRPr/>
            </a:pPr>
            <a:r>
              <a:rPr lang="en-US" dirty="0"/>
              <a:t>Writing to disk to handle arbitrary crash is hard</a:t>
            </a:r>
          </a:p>
          <a:p>
            <a:pPr lvl="1">
              <a:defRPr/>
            </a:pPr>
            <a:r>
              <a:rPr lang="en-US" dirty="0"/>
              <a:t>Several reasons, but HDDs and SSDs have buffers</a:t>
            </a:r>
          </a:p>
          <a:p>
            <a:pPr lvl="1">
              <a:defRPr/>
            </a:pPr>
            <a:endParaRPr lang="en-US" dirty="0"/>
          </a:p>
          <a:p>
            <a:pPr>
              <a:defRPr/>
            </a:pPr>
            <a:r>
              <a:rPr lang="en-US" dirty="0"/>
              <a:t>Same general idea: store enough data on disk so as to recover to a valid state after a crash: </a:t>
            </a:r>
          </a:p>
          <a:p>
            <a:pPr lvl="1">
              <a:defRPr/>
            </a:pPr>
            <a:r>
              <a:rPr lang="en-US" dirty="0"/>
              <a:t>Shadow pages and Write-ahead Logging (WAL)  </a:t>
            </a:r>
          </a:p>
          <a:p>
            <a:pPr lvl="1">
              <a:defRPr/>
            </a:pPr>
            <a:r>
              <a:rPr lang="en-US" dirty="0"/>
              <a:t>Idea is to provide Atomicity and Durability </a:t>
            </a:r>
          </a:p>
          <a:p>
            <a:pPr marL="457200" lvl="1" indent="0">
              <a:buFontTx/>
              <a:buNone/>
              <a:defRPr/>
            </a:pPr>
            <a:r>
              <a:rPr lang="en-US" dirty="0"/>
              <a:t> </a:t>
            </a:r>
          </a:p>
        </p:txBody>
      </p:sp>
      <p:sp>
        <p:nvSpPr>
          <p:cNvPr id="47107" name="Slide Number Placeholder 3">
            <a:extLst>
              <a:ext uri="{FF2B5EF4-FFF2-40B4-BE49-F238E27FC236}">
                <a16:creationId xmlns:a16="http://schemas.microsoft.com/office/drawing/2014/main" id="{3DC13D87-A982-4473-9880-78F2CBB32F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DC1519D2-0406-4110-858F-906100C0799D}" type="slidenum">
              <a:rPr lang="en-US" altLang="en-US" sz="1400" smtClean="0"/>
              <a:pPr>
                <a:spcBef>
                  <a:spcPct val="0"/>
                </a:spcBef>
                <a:buClrTx/>
                <a:buFontTx/>
                <a:buNone/>
              </a:pPr>
              <a:t>24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648A0C0-44CF-4EC1-A7F6-C4C65D39AA78}"/>
              </a:ext>
            </a:extLst>
          </p:cNvPr>
          <p:cNvSpPr>
            <a:spLocks noGrp="1"/>
          </p:cNvSpPr>
          <p:nvPr>
            <p:ph type="title"/>
          </p:nvPr>
        </p:nvSpPr>
        <p:spPr/>
        <p:txBody>
          <a:bodyPr/>
          <a:lstStyle/>
          <a:p>
            <a:r>
              <a:rPr lang="en-US" altLang="en-US"/>
              <a:t>Shadow Paging Vs WAL </a:t>
            </a:r>
          </a:p>
        </p:txBody>
      </p:sp>
      <p:sp>
        <p:nvSpPr>
          <p:cNvPr id="49154" name="Content Placeholder 2">
            <a:extLst>
              <a:ext uri="{FF2B5EF4-FFF2-40B4-BE49-F238E27FC236}">
                <a16:creationId xmlns:a16="http://schemas.microsoft.com/office/drawing/2014/main" id="{09A1E17A-0A31-46BF-BF5E-B2AFD3ECC4E7}"/>
              </a:ext>
            </a:extLst>
          </p:cNvPr>
          <p:cNvSpPr>
            <a:spLocks noGrp="1"/>
          </p:cNvSpPr>
          <p:nvPr>
            <p:ph idx="1"/>
          </p:nvPr>
        </p:nvSpPr>
        <p:spPr>
          <a:xfrm>
            <a:off x="457200" y="1524000"/>
            <a:ext cx="8763000" cy="4724400"/>
          </a:xfrm>
        </p:spPr>
        <p:txBody>
          <a:bodyPr/>
          <a:lstStyle/>
          <a:p>
            <a:r>
              <a:rPr lang="en-US" altLang="en-US"/>
              <a:t>Shadow Pages</a:t>
            </a:r>
          </a:p>
          <a:p>
            <a:pPr lvl="1"/>
            <a:r>
              <a:rPr lang="en-US" altLang="en-US"/>
              <a:t>Provide Atomicity and Durability,  “page” = unit of storage</a:t>
            </a:r>
          </a:p>
          <a:p>
            <a:pPr lvl="1"/>
            <a:r>
              <a:rPr lang="en-US" altLang="en-US"/>
              <a:t>Idea: When writing a page, make a “shadow” copy </a:t>
            </a:r>
          </a:p>
          <a:p>
            <a:pPr lvl="2"/>
            <a:r>
              <a:rPr lang="en-US" altLang="en-US"/>
              <a:t>No references from other pages, edit easily! </a:t>
            </a:r>
          </a:p>
          <a:p>
            <a:pPr lvl="1"/>
            <a:r>
              <a:rPr lang="en-US" altLang="en-US"/>
              <a:t>ABORT: discard shadow page </a:t>
            </a:r>
          </a:p>
          <a:p>
            <a:pPr lvl="1"/>
            <a:r>
              <a:rPr lang="en-US" altLang="en-US"/>
              <a:t>COMMIT: Make shadow page “real”. Update pointers to data on this page from other pages (recursive). Can be done atomically </a:t>
            </a:r>
          </a:p>
          <a:p>
            <a:pPr lvl="1"/>
            <a:r>
              <a:rPr lang="en-US" altLang="en-US"/>
              <a:t>Essentially “copy-on-write” to avoid in-place page update</a:t>
            </a:r>
          </a:p>
        </p:txBody>
      </p:sp>
      <p:sp>
        <p:nvSpPr>
          <p:cNvPr id="49155" name="Slide Number Placeholder 3">
            <a:extLst>
              <a:ext uri="{FF2B5EF4-FFF2-40B4-BE49-F238E27FC236}">
                <a16:creationId xmlns:a16="http://schemas.microsoft.com/office/drawing/2014/main" id="{A2125AE0-A097-461B-B98E-C064BF33BF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84DC7531-9641-4210-96AC-9AEB6FE69968}" type="slidenum">
              <a:rPr lang="en-US" altLang="en-US" sz="1400" smtClean="0"/>
              <a:pPr>
                <a:spcBef>
                  <a:spcPct val="0"/>
                </a:spcBef>
                <a:buClrTx/>
                <a:buFontTx/>
                <a:buNone/>
              </a:pPr>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682F9B3-57C8-456F-987F-47F390EFE992}"/>
              </a:ext>
            </a:extLst>
          </p:cNvPr>
          <p:cNvSpPr>
            <a:spLocks noGrp="1"/>
          </p:cNvSpPr>
          <p:nvPr>
            <p:ph type="title"/>
          </p:nvPr>
        </p:nvSpPr>
        <p:spPr/>
        <p:txBody>
          <a:bodyPr/>
          <a:lstStyle/>
          <a:p>
            <a:r>
              <a:rPr lang="en-US" altLang="en-US"/>
              <a:t>Shadow Paging vs WAL</a:t>
            </a:r>
          </a:p>
        </p:txBody>
      </p:sp>
      <p:sp>
        <p:nvSpPr>
          <p:cNvPr id="3" name="Content Placeholder 2">
            <a:extLst>
              <a:ext uri="{FF2B5EF4-FFF2-40B4-BE49-F238E27FC236}">
                <a16:creationId xmlns:a16="http://schemas.microsoft.com/office/drawing/2014/main" id="{6809028F-3BE6-45AC-8BF1-14A617929687}"/>
              </a:ext>
            </a:extLst>
          </p:cNvPr>
          <p:cNvSpPr>
            <a:spLocks noGrp="1"/>
          </p:cNvSpPr>
          <p:nvPr>
            <p:ph idx="1"/>
          </p:nvPr>
        </p:nvSpPr>
        <p:spPr>
          <a:xfrm>
            <a:off x="457200" y="1524000"/>
            <a:ext cx="8763000" cy="4724400"/>
          </a:xfrm>
        </p:spPr>
        <p:txBody>
          <a:bodyPr/>
          <a:lstStyle/>
          <a:p>
            <a:r>
              <a:rPr lang="en-US" altLang="en-US"/>
              <a:t>Write-Ahead-Logging  </a:t>
            </a:r>
          </a:p>
          <a:p>
            <a:pPr lvl="1"/>
            <a:r>
              <a:rPr lang="en-US" altLang="en-US"/>
              <a:t>Provide Atomicity and Durability</a:t>
            </a:r>
          </a:p>
          <a:p>
            <a:pPr lvl="1"/>
            <a:r>
              <a:rPr lang="en-US" altLang="en-US"/>
              <a:t>Idea: create a log recording every update to database </a:t>
            </a:r>
          </a:p>
          <a:p>
            <a:pPr lvl="1"/>
            <a:r>
              <a:rPr lang="en-US" altLang="en-US"/>
              <a:t>Updates considered reliable when stored on disk</a:t>
            </a:r>
          </a:p>
          <a:p>
            <a:pPr lvl="1"/>
            <a:r>
              <a:rPr lang="en-US" altLang="en-US"/>
              <a:t>Updated versions are kept in memory (page cache) </a:t>
            </a:r>
          </a:p>
          <a:p>
            <a:pPr lvl="1"/>
            <a:r>
              <a:rPr lang="en-US" altLang="en-US"/>
              <a:t>Logs typically store both REDO and UNDO operations</a:t>
            </a:r>
          </a:p>
          <a:p>
            <a:pPr lvl="1"/>
            <a:r>
              <a:rPr lang="en-US" altLang="en-US"/>
              <a:t>After a crash, recover by replaying log entries to reconstruct correct state   </a:t>
            </a:r>
          </a:p>
          <a:p>
            <a:pPr lvl="1"/>
            <a:endParaRPr lang="en-US" altLang="en-US"/>
          </a:p>
          <a:p>
            <a:pPr lvl="1"/>
            <a:r>
              <a:rPr lang="en-US" altLang="en-US"/>
              <a:t>WAL is more common, fewer disk operations, transactions considered committed once log written.  </a:t>
            </a:r>
          </a:p>
        </p:txBody>
      </p:sp>
      <p:sp>
        <p:nvSpPr>
          <p:cNvPr id="51203" name="Slide Number Placeholder 3">
            <a:extLst>
              <a:ext uri="{FF2B5EF4-FFF2-40B4-BE49-F238E27FC236}">
                <a16:creationId xmlns:a16="http://schemas.microsoft.com/office/drawing/2014/main" id="{0C9036A7-014F-4D19-A01C-6997C6EB38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CBAA4FF-E4C4-4ECF-809F-F7A691A04A19}" type="slidenum">
              <a:rPr lang="en-US" altLang="en-US" sz="1400" smtClean="0"/>
              <a:pPr>
                <a:spcBef>
                  <a:spcPct val="0"/>
                </a:spcBef>
                <a:buClrTx/>
                <a:buFontTx/>
                <a:buNone/>
              </a:pPr>
              <a:t>26</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B87AD7A-1583-4A2D-84B3-F0F369D02921}"/>
              </a:ext>
            </a:extLst>
          </p:cNvPr>
          <p:cNvSpPr>
            <a:spLocks noGrp="1"/>
          </p:cNvSpPr>
          <p:nvPr>
            <p:ph type="title"/>
          </p:nvPr>
        </p:nvSpPr>
        <p:spPr/>
        <p:txBody>
          <a:bodyPr/>
          <a:lstStyle/>
          <a:p>
            <a:r>
              <a:rPr lang="en-US" altLang="en-US"/>
              <a:t>Today's Lecture Outline </a:t>
            </a:r>
          </a:p>
        </p:txBody>
      </p:sp>
      <p:sp>
        <p:nvSpPr>
          <p:cNvPr id="17410" name="Content Placeholder 2">
            <a:extLst>
              <a:ext uri="{FF2B5EF4-FFF2-40B4-BE49-F238E27FC236}">
                <a16:creationId xmlns:a16="http://schemas.microsoft.com/office/drawing/2014/main" id="{A09B5B49-F98F-422F-8CC7-29A529D7B1C6}"/>
              </a:ext>
            </a:extLst>
          </p:cNvPr>
          <p:cNvSpPr>
            <a:spLocks noGrp="1"/>
          </p:cNvSpPr>
          <p:nvPr>
            <p:ph idx="1"/>
          </p:nvPr>
        </p:nvSpPr>
        <p:spPr/>
        <p:txBody>
          <a:bodyPr/>
          <a:lstStyle/>
          <a:p>
            <a:pPr>
              <a:defRPr/>
            </a:pPr>
            <a:r>
              <a:rPr lang="en-US" altLang="en-US" dirty="0"/>
              <a:t>Motivation – Fault Tolerance</a:t>
            </a:r>
          </a:p>
          <a:p>
            <a:pPr marL="457200" lvl="1" indent="0">
              <a:buFontTx/>
              <a:buNone/>
              <a:defRPr/>
            </a:pPr>
            <a:endParaRPr lang="en-US" altLang="en-US" dirty="0">
              <a:solidFill>
                <a:srgbClr val="FF0000"/>
              </a:solidFill>
            </a:endParaRPr>
          </a:p>
          <a:p>
            <a:pPr>
              <a:defRPr/>
            </a:pPr>
            <a:r>
              <a:rPr lang="en-US" altLang="en-US" dirty="0"/>
              <a:t>Fault Tolerance using Checkpoints</a:t>
            </a:r>
          </a:p>
          <a:p>
            <a:pPr>
              <a:defRPr/>
            </a:pPr>
            <a:endParaRPr lang="en-US" altLang="en-US" dirty="0"/>
          </a:p>
          <a:p>
            <a:pPr>
              <a:defRPr/>
            </a:pPr>
            <a:r>
              <a:rPr lang="en-US" altLang="en-US" dirty="0"/>
              <a:t>Fault Tolerance using Logging and Recovery</a:t>
            </a:r>
          </a:p>
          <a:p>
            <a:pPr>
              <a:defRPr/>
            </a:pPr>
            <a:endParaRPr lang="en-US" altLang="en-US" dirty="0"/>
          </a:p>
          <a:p>
            <a:pPr>
              <a:defRPr/>
            </a:pPr>
            <a:r>
              <a:rPr lang="en-US" altLang="en-US" dirty="0">
                <a:solidFill>
                  <a:srgbClr val="FF0000"/>
                </a:solidFill>
              </a:rPr>
              <a:t>Logging and Recovery in Practice: ARIES</a:t>
            </a:r>
          </a:p>
          <a:p>
            <a:pPr>
              <a:defRPr/>
            </a:pPr>
            <a:endParaRPr lang="en-US" altLang="en-US" dirty="0"/>
          </a:p>
          <a:p>
            <a:pPr marL="0" indent="0">
              <a:buFontTx/>
              <a:buNone/>
              <a:defRPr/>
            </a:pPr>
            <a:r>
              <a:rPr lang="en-US" altLang="en-US" dirty="0"/>
              <a:t> </a:t>
            </a:r>
          </a:p>
        </p:txBody>
      </p:sp>
      <p:sp>
        <p:nvSpPr>
          <p:cNvPr id="18435" name="Slide Number Placeholder 3">
            <a:extLst>
              <a:ext uri="{FF2B5EF4-FFF2-40B4-BE49-F238E27FC236}">
                <a16:creationId xmlns:a16="http://schemas.microsoft.com/office/drawing/2014/main" id="{386AABD8-3593-41C3-8983-DE240B3DF3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227EE9E-55EC-421B-BFD1-87B45DBDB13E}" type="slidenum">
              <a:rPr lang="en-US" altLang="en-US" sz="1400" smtClean="0"/>
              <a:pPr>
                <a:spcBef>
                  <a:spcPct val="0"/>
                </a:spcBef>
                <a:buClrTx/>
                <a:buFontTx/>
                <a:buNone/>
              </a:pPr>
              <a:t>27</a:t>
            </a:fld>
            <a:endParaRPr lang="en-US" altLang="en-US" sz="1400"/>
          </a:p>
        </p:txBody>
      </p:sp>
    </p:spTree>
    <p:extLst>
      <p:ext uri="{BB962C8B-B14F-4D97-AF65-F5344CB8AC3E}">
        <p14:creationId xmlns:p14="http://schemas.microsoft.com/office/powerpoint/2010/main" val="237633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54A1D4B-F857-4E1A-9E4E-D099356C9BE3}"/>
              </a:ext>
            </a:extLst>
          </p:cNvPr>
          <p:cNvSpPr>
            <a:spLocks noGrp="1"/>
          </p:cNvSpPr>
          <p:nvPr>
            <p:ph type="title"/>
          </p:nvPr>
        </p:nvSpPr>
        <p:spPr/>
        <p:txBody>
          <a:bodyPr/>
          <a:lstStyle/>
          <a:p>
            <a:r>
              <a:rPr lang="en-US" altLang="en-US" dirty="0"/>
              <a:t>ARIES Recovery Algorithms</a:t>
            </a:r>
          </a:p>
        </p:txBody>
      </p:sp>
      <p:sp>
        <p:nvSpPr>
          <p:cNvPr id="53250" name="Content Placeholder 2">
            <a:extLst>
              <a:ext uri="{FF2B5EF4-FFF2-40B4-BE49-F238E27FC236}">
                <a16:creationId xmlns:a16="http://schemas.microsoft.com/office/drawing/2014/main" id="{87660399-1027-41A5-B5EA-A983B08B4011}"/>
              </a:ext>
            </a:extLst>
          </p:cNvPr>
          <p:cNvSpPr>
            <a:spLocks noGrp="1"/>
          </p:cNvSpPr>
          <p:nvPr>
            <p:ph idx="1"/>
          </p:nvPr>
        </p:nvSpPr>
        <p:spPr>
          <a:xfrm>
            <a:off x="457200" y="1828800"/>
            <a:ext cx="8534400" cy="4648200"/>
          </a:xfrm>
        </p:spPr>
        <p:txBody>
          <a:bodyPr/>
          <a:lstStyle/>
          <a:p>
            <a:r>
              <a:rPr lang="en-US" dirty="0"/>
              <a:t>ARIES: </a:t>
            </a:r>
            <a:r>
              <a:rPr lang="en-US" b="1" dirty="0"/>
              <a:t>A</a:t>
            </a:r>
            <a:r>
              <a:rPr lang="en-US" dirty="0"/>
              <a:t>lgorithms for </a:t>
            </a:r>
            <a:r>
              <a:rPr lang="en-US" b="1" dirty="0"/>
              <a:t>R</a:t>
            </a:r>
            <a:r>
              <a:rPr lang="en-US" dirty="0"/>
              <a:t>ecovery and </a:t>
            </a:r>
            <a:r>
              <a:rPr lang="en-US" b="1" dirty="0"/>
              <a:t>I</a:t>
            </a:r>
            <a:r>
              <a:rPr lang="en-US" dirty="0"/>
              <a:t>solation </a:t>
            </a:r>
            <a:r>
              <a:rPr lang="en-US" b="1" dirty="0"/>
              <a:t>E</a:t>
            </a:r>
            <a:r>
              <a:rPr lang="en-US" dirty="0"/>
              <a:t>xploiting </a:t>
            </a:r>
            <a:r>
              <a:rPr lang="en-US" b="1" dirty="0"/>
              <a:t>S</a:t>
            </a:r>
            <a:r>
              <a:rPr lang="en-US" dirty="0"/>
              <a:t>emantics</a:t>
            </a:r>
          </a:p>
          <a:p>
            <a:r>
              <a:rPr lang="en-US" dirty="0"/>
              <a:t>Used in major databases</a:t>
            </a:r>
          </a:p>
          <a:p>
            <a:pPr lvl="1"/>
            <a:r>
              <a:rPr lang="en-US" dirty="0"/>
              <a:t>IBM DB2 and Microsoft SQL Server</a:t>
            </a:r>
          </a:p>
          <a:p>
            <a:pPr lvl="1"/>
            <a:r>
              <a:rPr lang="en-US" dirty="0"/>
              <a:t>Deals with many practical issues</a:t>
            </a:r>
          </a:p>
          <a:p>
            <a:endParaRPr lang="en-US" dirty="0"/>
          </a:p>
          <a:p>
            <a:r>
              <a:rPr lang="en-US" dirty="0"/>
              <a:t>Principles</a:t>
            </a:r>
          </a:p>
          <a:p>
            <a:pPr lvl="1"/>
            <a:r>
              <a:rPr lang="en-US" altLang="en-US" dirty="0"/>
              <a:t>Write-ahead logging</a:t>
            </a:r>
          </a:p>
          <a:p>
            <a:pPr lvl="1"/>
            <a:r>
              <a:rPr lang="en-US" altLang="en-US" dirty="0"/>
              <a:t>Repeating history during Redo</a:t>
            </a:r>
          </a:p>
          <a:p>
            <a:pPr lvl="1"/>
            <a:r>
              <a:rPr lang="en-US" altLang="en-US" dirty="0"/>
              <a:t>Logging changes during Undo</a:t>
            </a:r>
          </a:p>
          <a:p>
            <a:pPr lvl="1"/>
            <a:endParaRPr lang="en-US" altLang="en-US" dirty="0"/>
          </a:p>
        </p:txBody>
      </p:sp>
      <p:sp>
        <p:nvSpPr>
          <p:cNvPr id="53251" name="Slide Number Placeholder 3">
            <a:extLst>
              <a:ext uri="{FF2B5EF4-FFF2-40B4-BE49-F238E27FC236}">
                <a16:creationId xmlns:a16="http://schemas.microsoft.com/office/drawing/2014/main" id="{5E162101-A528-4F5E-8A9A-4AA8CFBA9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C79461B-C89F-4584-832A-9AFF84221009}" type="slidenum">
              <a:rPr lang="en-US" altLang="en-US" sz="1400" smtClean="0"/>
              <a:pPr>
                <a:spcBef>
                  <a:spcPct val="0"/>
                </a:spcBef>
                <a:buClrTx/>
                <a:buFontTx/>
                <a:buNone/>
              </a:pPr>
              <a:t>28</a:t>
            </a:fld>
            <a:endParaRPr lang="en-US" altLang="en-US" sz="1400"/>
          </a:p>
        </p:txBody>
      </p:sp>
    </p:spTree>
    <p:extLst>
      <p:ext uri="{BB962C8B-B14F-4D97-AF65-F5344CB8AC3E}">
        <p14:creationId xmlns:p14="http://schemas.microsoft.com/office/powerpoint/2010/main" val="7565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54A1D4B-F857-4E1A-9E4E-D099356C9BE3}"/>
              </a:ext>
            </a:extLst>
          </p:cNvPr>
          <p:cNvSpPr>
            <a:spLocks noGrp="1"/>
          </p:cNvSpPr>
          <p:nvPr>
            <p:ph type="title"/>
          </p:nvPr>
        </p:nvSpPr>
        <p:spPr/>
        <p:txBody>
          <a:bodyPr/>
          <a:lstStyle/>
          <a:p>
            <a:r>
              <a:rPr lang="en-US" altLang="en-US"/>
              <a:t>Write-Ahead Logging</a:t>
            </a:r>
          </a:p>
        </p:txBody>
      </p:sp>
      <p:sp>
        <p:nvSpPr>
          <p:cNvPr id="53250" name="Content Placeholder 2">
            <a:extLst>
              <a:ext uri="{FF2B5EF4-FFF2-40B4-BE49-F238E27FC236}">
                <a16:creationId xmlns:a16="http://schemas.microsoft.com/office/drawing/2014/main" id="{87660399-1027-41A5-B5EA-A983B08B4011}"/>
              </a:ext>
            </a:extLst>
          </p:cNvPr>
          <p:cNvSpPr>
            <a:spLocks noGrp="1"/>
          </p:cNvSpPr>
          <p:nvPr>
            <p:ph idx="1"/>
          </p:nvPr>
        </p:nvSpPr>
        <p:spPr>
          <a:xfrm>
            <a:off x="457200" y="1524000"/>
            <a:ext cx="8534400" cy="4724400"/>
          </a:xfrm>
        </p:spPr>
        <p:txBody>
          <a:bodyPr/>
          <a:lstStyle/>
          <a:p>
            <a:r>
              <a:rPr lang="en-US" altLang="en-US" dirty="0"/>
              <a:t>View as sequence of entries, sequential number</a:t>
            </a:r>
          </a:p>
          <a:p>
            <a:pPr lvl="1"/>
            <a:r>
              <a:rPr lang="en-US" altLang="en-US" dirty="0"/>
              <a:t>Log-Sequence Number (LSN) </a:t>
            </a:r>
          </a:p>
          <a:p>
            <a:pPr lvl="1"/>
            <a:r>
              <a:rPr lang="en-US" altLang="en-US" dirty="0"/>
              <a:t>Database: fixed size PAGES, storage at page level </a:t>
            </a:r>
          </a:p>
          <a:p>
            <a:r>
              <a:rPr lang="en-US" altLang="en-US" dirty="0"/>
              <a:t>Pages on disk, some also in memory (page cache)</a:t>
            </a:r>
          </a:p>
          <a:p>
            <a:pPr lvl="1"/>
            <a:r>
              <a:rPr lang="en-US" altLang="en-US" dirty="0"/>
              <a:t>“Dirty pages”: page in memory differs from one on disk </a:t>
            </a:r>
          </a:p>
          <a:p>
            <a:r>
              <a:rPr lang="en-US" altLang="en-US" dirty="0"/>
              <a:t>Reconstruct global consistent state using</a:t>
            </a:r>
          </a:p>
          <a:p>
            <a:pPr lvl="1"/>
            <a:r>
              <a:rPr lang="en-US" altLang="en-US" dirty="0"/>
              <a:t>Log files + disk contents + (page cache) </a:t>
            </a:r>
          </a:p>
          <a:p>
            <a:r>
              <a:rPr lang="en-US" altLang="en-US" dirty="0"/>
              <a:t>Logs consist of sequence of records </a:t>
            </a:r>
          </a:p>
          <a:p>
            <a:pPr lvl="1"/>
            <a:r>
              <a:rPr lang="en-US" altLang="en-US" dirty="0"/>
              <a:t>What do we need to log?</a:t>
            </a:r>
          </a:p>
          <a:p>
            <a:pPr lvl="2"/>
            <a:r>
              <a:rPr lang="en-US" altLang="en-US" dirty="0" err="1"/>
              <a:t>Seq</a:t>
            </a:r>
            <a:r>
              <a:rPr lang="en-US" altLang="en-US" dirty="0"/>
              <a:t>#, which transaction, operation type, what changed…</a:t>
            </a:r>
          </a:p>
          <a:p>
            <a:pPr lvl="1"/>
            <a:endParaRPr lang="en-US" altLang="en-US" dirty="0"/>
          </a:p>
        </p:txBody>
      </p:sp>
      <p:sp>
        <p:nvSpPr>
          <p:cNvPr id="53251" name="Slide Number Placeholder 3">
            <a:extLst>
              <a:ext uri="{FF2B5EF4-FFF2-40B4-BE49-F238E27FC236}">
                <a16:creationId xmlns:a16="http://schemas.microsoft.com/office/drawing/2014/main" id="{5E162101-A528-4F5E-8A9A-4AA8CFBA9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C79461B-C89F-4584-832A-9AFF84221009}" type="slidenum">
              <a:rPr lang="en-US" altLang="en-US" sz="1400" smtClean="0"/>
              <a:pPr>
                <a:spcBef>
                  <a:spcPct val="0"/>
                </a:spcBef>
                <a:buClrTx/>
                <a:buFontTx/>
                <a:buNone/>
              </a:pPr>
              <a:t>29</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a:extLst>
              <a:ext uri="{FF2B5EF4-FFF2-40B4-BE49-F238E27FC236}">
                <a16:creationId xmlns:a16="http://schemas.microsoft.com/office/drawing/2014/main" id="{B82BF55A-0529-4512-BDF8-6354C0FD978A}"/>
              </a:ext>
            </a:extLst>
          </p:cNvPr>
          <p:cNvSpPr>
            <a:spLocks noGrp="1"/>
          </p:cNvSpPr>
          <p:nvPr>
            <p:ph type="title"/>
          </p:nvPr>
        </p:nvSpPr>
        <p:spPr/>
        <p:txBody>
          <a:bodyPr/>
          <a:lstStyle/>
          <a:p>
            <a:r>
              <a:rPr lang="en-US" altLang="en-US" dirty="0"/>
              <a:t>Recap: Last Lecture</a:t>
            </a:r>
          </a:p>
        </p:txBody>
      </p:sp>
      <p:sp>
        <p:nvSpPr>
          <p:cNvPr id="52226" name="Content Placeholder 5">
            <a:extLst>
              <a:ext uri="{FF2B5EF4-FFF2-40B4-BE49-F238E27FC236}">
                <a16:creationId xmlns:a16="http://schemas.microsoft.com/office/drawing/2014/main" id="{2D640E6F-E36C-4F64-B3D3-75CDBEAA974D}"/>
              </a:ext>
            </a:extLst>
          </p:cNvPr>
          <p:cNvSpPr>
            <a:spLocks noGrp="1"/>
          </p:cNvSpPr>
          <p:nvPr>
            <p:ph idx="1"/>
          </p:nvPr>
        </p:nvSpPr>
        <p:spPr/>
        <p:txBody>
          <a:bodyPr/>
          <a:lstStyle/>
          <a:p>
            <a:r>
              <a:rPr lang="en-US" altLang="en-US" dirty="0"/>
              <a:t>ACID Properties</a:t>
            </a:r>
          </a:p>
          <a:p>
            <a:pPr lvl="1"/>
            <a:r>
              <a:rPr lang="en-US" altLang="en-US" dirty="0"/>
              <a:t>Atomicity, Consistency, Isolation, Durability</a:t>
            </a:r>
          </a:p>
          <a:p>
            <a:pPr marL="457200" lvl="1" indent="0">
              <a:buNone/>
            </a:pPr>
            <a:endParaRPr lang="en-US" altLang="en-US" sz="1600" dirty="0"/>
          </a:p>
          <a:p>
            <a:r>
              <a:rPr lang="en-US" altLang="en-US" dirty="0"/>
              <a:t>2-Phase Commit for distributed transactions</a:t>
            </a:r>
          </a:p>
          <a:p>
            <a:r>
              <a:rPr lang="en-US" altLang="en-US" dirty="0"/>
              <a:t>2PC assumptions:</a:t>
            </a:r>
          </a:p>
          <a:p>
            <a:pPr lvl="1"/>
            <a:r>
              <a:rPr lang="en-US" altLang="en-US" dirty="0"/>
              <a:t>Coordinator</a:t>
            </a:r>
          </a:p>
          <a:p>
            <a:pPr lvl="1"/>
            <a:r>
              <a:rPr lang="en-US" altLang="en-US" dirty="0"/>
              <a:t>Ability to </a:t>
            </a:r>
            <a:r>
              <a:rPr lang="en-US" altLang="en-US" b="1" dirty="0"/>
              <a:t>recover</a:t>
            </a:r>
            <a:r>
              <a:rPr lang="en-US" altLang="en-US" dirty="0"/>
              <a:t> state, </a:t>
            </a:r>
            <a:r>
              <a:rPr lang="en-US" altLang="en-US" b="1" dirty="0"/>
              <a:t>persistence</a:t>
            </a:r>
            <a:r>
              <a:rPr lang="en-US" altLang="en-US" dirty="0"/>
              <a:t> after “</a:t>
            </a:r>
            <a:r>
              <a:rPr lang="en-US" altLang="en-US" dirty="0" err="1"/>
              <a:t>DoCommit</a:t>
            </a:r>
            <a:r>
              <a:rPr lang="en-US" altLang="en-US" dirty="0"/>
              <a:t>”</a:t>
            </a:r>
          </a:p>
        </p:txBody>
      </p:sp>
      <p:sp>
        <p:nvSpPr>
          <p:cNvPr id="52227" name="Slide Number Placeholder 3">
            <a:extLst>
              <a:ext uri="{FF2B5EF4-FFF2-40B4-BE49-F238E27FC236}">
                <a16:creationId xmlns:a16="http://schemas.microsoft.com/office/drawing/2014/main" id="{63CA4511-1300-44BB-9B8C-43AC7813C3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937A2D3-560D-4859-AED5-D5F3EF4AA970}" type="slidenum">
              <a:rPr lang="en-US" altLang="en-US" sz="1400" smtClean="0"/>
              <a:pPr>
                <a:spcBef>
                  <a:spcPct val="0"/>
                </a:spcBef>
                <a:buClrTx/>
                <a:buFontTx/>
                <a:buNone/>
              </a:pPr>
              <a:t>3</a:t>
            </a:fld>
            <a:endParaRPr lang="en-US" altLang="en-US" sz="1400"/>
          </a:p>
        </p:txBody>
      </p:sp>
      <p:pic>
        <p:nvPicPr>
          <p:cNvPr id="5" name="Picture 4">
            <a:extLst>
              <a:ext uri="{FF2B5EF4-FFF2-40B4-BE49-F238E27FC236}">
                <a16:creationId xmlns:a16="http://schemas.microsoft.com/office/drawing/2014/main" id="{B8ED0584-DA5A-4CD5-BD92-45071978A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911870"/>
            <a:ext cx="2436395" cy="1714500"/>
          </a:xfrm>
          <a:prstGeom prst="rect">
            <a:avLst/>
          </a:prstGeom>
        </p:spPr>
      </p:pic>
      <p:pic>
        <p:nvPicPr>
          <p:cNvPr id="6" name="Picture 5">
            <a:extLst>
              <a:ext uri="{FF2B5EF4-FFF2-40B4-BE49-F238E27FC236}">
                <a16:creationId xmlns:a16="http://schemas.microsoft.com/office/drawing/2014/main" id="{2E28986E-473C-447C-A534-BF3D0098D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599" y="4911870"/>
            <a:ext cx="2436394" cy="1714500"/>
          </a:xfrm>
          <a:prstGeom prst="rect">
            <a:avLst/>
          </a:prstGeom>
        </p:spPr>
      </p:pic>
      <p:pic>
        <p:nvPicPr>
          <p:cNvPr id="7" name="Picture 6">
            <a:extLst>
              <a:ext uri="{FF2B5EF4-FFF2-40B4-BE49-F238E27FC236}">
                <a16:creationId xmlns:a16="http://schemas.microsoft.com/office/drawing/2014/main" id="{F8E3246D-6282-4244-85C9-BFC155039F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237" y="4911870"/>
            <a:ext cx="2436394" cy="1714500"/>
          </a:xfrm>
          <a:prstGeom prst="rect">
            <a:avLst/>
          </a:prstGeom>
        </p:spPr>
      </p:pic>
    </p:spTree>
    <p:extLst>
      <p:ext uri="{BB962C8B-B14F-4D97-AF65-F5344CB8AC3E}">
        <p14:creationId xmlns:p14="http://schemas.microsoft.com/office/powerpoint/2010/main" val="3029876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AE408D4-964D-4364-9BCF-9F7942BE290E}"/>
              </a:ext>
            </a:extLst>
          </p:cNvPr>
          <p:cNvSpPr>
            <a:spLocks noGrp="1"/>
          </p:cNvSpPr>
          <p:nvPr>
            <p:ph type="title"/>
          </p:nvPr>
        </p:nvSpPr>
        <p:spPr/>
        <p:txBody>
          <a:bodyPr/>
          <a:lstStyle/>
          <a:p>
            <a:r>
              <a:rPr lang="en-US" altLang="en-US"/>
              <a:t>Write-Ahead Logging</a:t>
            </a:r>
          </a:p>
        </p:txBody>
      </p:sp>
      <p:sp>
        <p:nvSpPr>
          <p:cNvPr id="55298" name="Content Placeholder 2">
            <a:extLst>
              <a:ext uri="{FF2B5EF4-FFF2-40B4-BE49-F238E27FC236}">
                <a16:creationId xmlns:a16="http://schemas.microsoft.com/office/drawing/2014/main" id="{A9F79A94-843F-4660-AD50-9E3AD3345850}"/>
              </a:ext>
            </a:extLst>
          </p:cNvPr>
          <p:cNvSpPr>
            <a:spLocks noGrp="1"/>
          </p:cNvSpPr>
          <p:nvPr>
            <p:ph idx="1"/>
          </p:nvPr>
        </p:nvSpPr>
        <p:spPr>
          <a:xfrm>
            <a:off x="457200" y="1524000"/>
            <a:ext cx="8991600" cy="4724400"/>
          </a:xfrm>
        </p:spPr>
        <p:txBody>
          <a:bodyPr/>
          <a:lstStyle/>
          <a:p>
            <a:r>
              <a:rPr lang="en-US" altLang="en-US" dirty="0"/>
              <a:t>Logs consist of sequence of records </a:t>
            </a:r>
          </a:p>
          <a:p>
            <a:pPr lvl="1"/>
            <a:r>
              <a:rPr lang="en-US" altLang="en-US" sz="2000" dirty="0">
                <a:latin typeface="Courier"/>
                <a:ea typeface="Courier"/>
                <a:cs typeface="Courier"/>
              </a:rPr>
              <a:t>To record an update to state </a:t>
            </a:r>
          </a:p>
          <a:p>
            <a:pPr lvl="1"/>
            <a:r>
              <a:rPr lang="en-US" altLang="en-US" sz="2000" dirty="0">
                <a:latin typeface="Courier"/>
                <a:ea typeface="Courier"/>
                <a:cs typeface="Courier"/>
              </a:rPr>
              <a:t>LSN: [</a:t>
            </a:r>
            <a:r>
              <a:rPr lang="en-US" altLang="en-US" sz="2000" dirty="0" err="1">
                <a:latin typeface="Courier"/>
                <a:ea typeface="Courier"/>
                <a:cs typeface="Courier"/>
              </a:rPr>
              <a:t>prevLSN</a:t>
            </a:r>
            <a:r>
              <a:rPr lang="en-US" altLang="en-US" sz="2000" dirty="0">
                <a:latin typeface="Courier"/>
                <a:ea typeface="Courier"/>
                <a:cs typeface="Courier"/>
              </a:rPr>
              <a:t>, TID, “update”, </a:t>
            </a:r>
            <a:r>
              <a:rPr lang="en-US" altLang="en-US" sz="2000" dirty="0" err="1">
                <a:latin typeface="Courier"/>
                <a:ea typeface="Courier"/>
                <a:cs typeface="Courier"/>
              </a:rPr>
              <a:t>pageID</a:t>
            </a:r>
            <a:r>
              <a:rPr lang="en-US" altLang="en-US" sz="2000" dirty="0">
                <a:latin typeface="Courier"/>
                <a:ea typeface="Courier"/>
                <a:cs typeface="Courier"/>
              </a:rPr>
              <a:t>, new value, old value]</a:t>
            </a:r>
          </a:p>
          <a:p>
            <a:pPr lvl="1"/>
            <a:r>
              <a:rPr lang="en-US" altLang="en-US" sz="2000" dirty="0" err="1"/>
              <a:t>PrevLSN</a:t>
            </a:r>
            <a:r>
              <a:rPr lang="en-US" altLang="en-US" sz="2000" dirty="0"/>
              <a:t> forms a backward chain of operations for each TID</a:t>
            </a:r>
          </a:p>
          <a:p>
            <a:pPr lvl="1"/>
            <a:r>
              <a:rPr lang="en-US" altLang="en-US" sz="2000" dirty="0"/>
              <a:t>Storing “old” and “new” values allow REDO operations to bring a page up to date, or UNDO an update reverting to an earlier version </a:t>
            </a:r>
          </a:p>
          <a:p>
            <a:r>
              <a:rPr lang="en-US" altLang="en-US" dirty="0"/>
              <a:t>Transaction Table (TT): All TXNS not written to disk</a:t>
            </a:r>
          </a:p>
          <a:p>
            <a:pPr lvl="1"/>
            <a:r>
              <a:rPr lang="en-US" altLang="en-US" dirty="0"/>
              <a:t>Including </a:t>
            </a:r>
            <a:r>
              <a:rPr lang="en-US" altLang="en-US" dirty="0" err="1"/>
              <a:t>Seq</a:t>
            </a:r>
            <a:r>
              <a:rPr lang="en-US" altLang="en-US" dirty="0"/>
              <a:t> </a:t>
            </a:r>
            <a:r>
              <a:rPr lang="en-US" altLang="en-US" dirty="0" err="1"/>
              <a:t>Num</a:t>
            </a:r>
            <a:r>
              <a:rPr lang="en-US" altLang="en-US" dirty="0"/>
              <a:t> of the last log entry they caused   </a:t>
            </a:r>
          </a:p>
          <a:p>
            <a:r>
              <a:rPr lang="en-US" altLang="en-US" dirty="0"/>
              <a:t>Dirty Page Table (DPT): all dirty pages in memory</a:t>
            </a:r>
          </a:p>
          <a:p>
            <a:pPr lvl="1"/>
            <a:r>
              <a:rPr lang="en-US" altLang="en-US" dirty="0"/>
              <a:t>Modified pages, but not written back to disk. </a:t>
            </a:r>
          </a:p>
          <a:p>
            <a:pPr lvl="1"/>
            <a:r>
              <a:rPr lang="en-US" altLang="en-US" dirty="0"/>
              <a:t>Includes </a:t>
            </a:r>
            <a:r>
              <a:rPr lang="en-US" altLang="en-US" dirty="0" err="1"/>
              <a:t>recoveryLSN</a:t>
            </a:r>
            <a:r>
              <a:rPr lang="en-US" altLang="en-US" dirty="0"/>
              <a:t>: first log entry to make page dirty  </a:t>
            </a:r>
          </a:p>
          <a:p>
            <a:pPr lvl="1"/>
            <a:endParaRPr lang="en-US" altLang="en-US" sz="2000" dirty="0">
              <a:latin typeface="Courier"/>
              <a:ea typeface="Courier"/>
              <a:cs typeface="Courier"/>
            </a:endParaRPr>
          </a:p>
          <a:p>
            <a:endParaRPr lang="en-US" altLang="en-US" dirty="0">
              <a:latin typeface="Courier"/>
              <a:ea typeface="Courier"/>
              <a:cs typeface="Courier"/>
            </a:endParaRPr>
          </a:p>
          <a:p>
            <a:pPr lvl="1"/>
            <a:endParaRPr lang="en-US" altLang="en-US" dirty="0"/>
          </a:p>
          <a:p>
            <a:pPr lvl="1"/>
            <a:endParaRPr lang="en-US" altLang="en-US" dirty="0"/>
          </a:p>
        </p:txBody>
      </p:sp>
      <p:sp>
        <p:nvSpPr>
          <p:cNvPr id="55299" name="Slide Number Placeholder 3">
            <a:extLst>
              <a:ext uri="{FF2B5EF4-FFF2-40B4-BE49-F238E27FC236}">
                <a16:creationId xmlns:a16="http://schemas.microsoft.com/office/drawing/2014/main" id="{E17F79C2-ACE4-406F-84E8-A88FFB4F19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AB4A02A1-DE09-4334-8E97-7CDC5B77D8B7}" type="slidenum">
              <a:rPr lang="en-US" altLang="en-US" sz="1400" smtClean="0"/>
              <a:pPr>
                <a:spcBef>
                  <a:spcPct val="0"/>
                </a:spcBef>
                <a:buClrTx/>
                <a:buFontTx/>
                <a:buNone/>
              </a:pPr>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042918AE-C847-4BBA-83B6-B3AADD1577DA}"/>
              </a:ext>
            </a:extLst>
          </p:cNvPr>
          <p:cNvSpPr>
            <a:spLocks noGrp="1"/>
          </p:cNvSpPr>
          <p:nvPr>
            <p:ph type="title"/>
          </p:nvPr>
        </p:nvSpPr>
        <p:spPr/>
        <p:txBody>
          <a:bodyPr/>
          <a:lstStyle/>
          <a:p>
            <a:r>
              <a:rPr lang="en-US" altLang="en-US"/>
              <a:t>Write-Ahead-Logging</a:t>
            </a:r>
          </a:p>
        </p:txBody>
      </p:sp>
      <p:sp>
        <p:nvSpPr>
          <p:cNvPr id="57346" name="Content Placeholder 2">
            <a:extLst>
              <a:ext uri="{FF2B5EF4-FFF2-40B4-BE49-F238E27FC236}">
                <a16:creationId xmlns:a16="http://schemas.microsoft.com/office/drawing/2014/main" id="{12615DD2-BEF1-4FFF-B726-594FBDED61A8}"/>
              </a:ext>
            </a:extLst>
          </p:cNvPr>
          <p:cNvSpPr>
            <a:spLocks noGrp="1"/>
          </p:cNvSpPr>
          <p:nvPr>
            <p:ph idx="1"/>
          </p:nvPr>
        </p:nvSpPr>
        <p:spPr/>
        <p:txBody>
          <a:bodyPr/>
          <a:lstStyle/>
          <a:p>
            <a:r>
              <a:rPr lang="en-US" altLang="en-US"/>
              <a:t>Commit a transaction</a:t>
            </a:r>
          </a:p>
          <a:p>
            <a:pPr lvl="1"/>
            <a:r>
              <a:rPr lang="en-US" altLang="en-US"/>
              <a:t>Log file up to date until commit entry </a:t>
            </a:r>
          </a:p>
          <a:p>
            <a:pPr lvl="1"/>
            <a:r>
              <a:rPr lang="en-US" altLang="en-US"/>
              <a:t>Don't update actual disk pages, log file has information </a:t>
            </a:r>
          </a:p>
          <a:p>
            <a:pPr lvl="1"/>
            <a:r>
              <a:rPr lang="en-US" altLang="en-US"/>
              <a:t>Keep "tail" of log file in memory =&gt; not commits </a:t>
            </a:r>
          </a:p>
          <a:p>
            <a:pPr lvl="1"/>
            <a:r>
              <a:rPr lang="en-US" altLang="en-US"/>
              <a:t>If the tail gets wiped out (crash), then partially executed transactions will lost. Can still recover to reliable state</a:t>
            </a:r>
          </a:p>
          <a:p>
            <a:r>
              <a:rPr lang="en-US" altLang="en-US"/>
              <a:t>Abort a transaction </a:t>
            </a:r>
          </a:p>
          <a:p>
            <a:pPr lvl="1"/>
            <a:r>
              <a:rPr lang="en-US" altLang="en-US"/>
              <a:t>Locate last entry from TT, undo all updates so far </a:t>
            </a:r>
          </a:p>
          <a:p>
            <a:pPr lvl="1"/>
            <a:r>
              <a:rPr lang="en-US" altLang="en-US"/>
              <a:t>Use PrevLSN to revert in-memory pages to start of TXN</a:t>
            </a:r>
          </a:p>
          <a:p>
            <a:pPr lvl="1"/>
            <a:r>
              <a:rPr lang="en-US" altLang="en-US"/>
              <a:t>If page on disk needs undo, wait (come back to this) </a:t>
            </a:r>
          </a:p>
        </p:txBody>
      </p:sp>
      <p:sp>
        <p:nvSpPr>
          <p:cNvPr id="57347" name="Slide Number Placeholder 3">
            <a:extLst>
              <a:ext uri="{FF2B5EF4-FFF2-40B4-BE49-F238E27FC236}">
                <a16:creationId xmlns:a16="http://schemas.microsoft.com/office/drawing/2014/main" id="{52F39066-13DD-4118-8BE3-539ABCD41D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517B9566-5E5C-4F6C-A640-76C97F3D83DD}" type="slidenum">
              <a:rPr lang="en-US" altLang="en-US" sz="1400" smtClean="0"/>
              <a:pPr>
                <a:spcBef>
                  <a:spcPct val="0"/>
                </a:spcBef>
                <a:buClrTx/>
                <a:buFontTx/>
                <a:buNone/>
              </a:pPr>
              <a:t>31</a:t>
            </a:fld>
            <a:endParaRPr lang="en-US" altLang="en-US" sz="140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F51C143-2343-46C0-B3A0-68C650407D4F}"/>
              </a:ext>
            </a:extLst>
          </p:cNvPr>
          <p:cNvSpPr>
            <a:spLocks noGrp="1"/>
          </p:cNvSpPr>
          <p:nvPr>
            <p:ph type="title"/>
          </p:nvPr>
        </p:nvSpPr>
        <p:spPr/>
        <p:txBody>
          <a:bodyPr/>
          <a:lstStyle/>
          <a:p>
            <a:r>
              <a:rPr lang="en-US" altLang="en-US"/>
              <a:t>Recovery using WAL – 3 passes</a:t>
            </a:r>
          </a:p>
        </p:txBody>
      </p:sp>
      <p:sp>
        <p:nvSpPr>
          <p:cNvPr id="59394" name="Content Placeholder 2">
            <a:extLst>
              <a:ext uri="{FF2B5EF4-FFF2-40B4-BE49-F238E27FC236}">
                <a16:creationId xmlns:a16="http://schemas.microsoft.com/office/drawing/2014/main" id="{36FB6842-0067-4E77-9879-837C7417A4D1}"/>
              </a:ext>
            </a:extLst>
          </p:cNvPr>
          <p:cNvSpPr>
            <a:spLocks noGrp="1"/>
          </p:cNvSpPr>
          <p:nvPr>
            <p:ph idx="1"/>
          </p:nvPr>
        </p:nvSpPr>
        <p:spPr>
          <a:xfrm>
            <a:off x="457200" y="1524000"/>
            <a:ext cx="8475663" cy="5029200"/>
          </a:xfrm>
        </p:spPr>
        <p:txBody>
          <a:bodyPr/>
          <a:lstStyle/>
          <a:p>
            <a:r>
              <a:rPr lang="en-US" altLang="en-US" dirty="0"/>
              <a:t>Analysis Pass </a:t>
            </a:r>
          </a:p>
          <a:p>
            <a:pPr lvl="1"/>
            <a:r>
              <a:rPr lang="en-US" altLang="en-US" dirty="0"/>
              <a:t>Reconstruct TT and DPT (from start or last checkpoint)</a:t>
            </a:r>
          </a:p>
          <a:p>
            <a:pPr lvl="1"/>
            <a:r>
              <a:rPr lang="en-US" altLang="en-US" dirty="0"/>
              <a:t>Get copies of all pages at the start </a:t>
            </a:r>
          </a:p>
          <a:p>
            <a:r>
              <a:rPr lang="en-US" altLang="en-US" dirty="0"/>
              <a:t>Recovery Pass (redo pass) </a:t>
            </a:r>
          </a:p>
          <a:p>
            <a:pPr lvl="1"/>
            <a:r>
              <a:rPr lang="en-US" altLang="en-US" dirty="0"/>
              <a:t>Replay log forward, make updates to all dirty pages</a:t>
            </a:r>
          </a:p>
          <a:p>
            <a:pPr lvl="1"/>
            <a:r>
              <a:rPr lang="en-US" altLang="en-US" dirty="0"/>
              <a:t>Bring everything to a state at the time of the crash</a:t>
            </a:r>
          </a:p>
          <a:p>
            <a:r>
              <a:rPr lang="en-US" altLang="en-US" dirty="0"/>
              <a:t>Undo Pass </a:t>
            </a:r>
          </a:p>
          <a:p>
            <a:pPr lvl="1"/>
            <a:r>
              <a:rPr lang="en-US" altLang="en-US" dirty="0"/>
              <a:t>Replay log file backward, revert any changes made by transactions that had not committed (use </a:t>
            </a:r>
            <a:r>
              <a:rPr lang="en-US" altLang="en-US" dirty="0" err="1"/>
              <a:t>PrevLSN</a:t>
            </a:r>
            <a:r>
              <a:rPr lang="en-US" altLang="en-US" dirty="0"/>
              <a:t>)</a:t>
            </a:r>
          </a:p>
          <a:p>
            <a:pPr lvl="1"/>
            <a:r>
              <a:rPr lang="en-US" altLang="en-US" dirty="0"/>
              <a:t>For each write Compensation Log Record (CLR)</a:t>
            </a:r>
          </a:p>
          <a:p>
            <a:pPr lvl="1"/>
            <a:r>
              <a:rPr lang="en-US" altLang="en-US" dirty="0"/>
              <a:t>Once reach entry without </a:t>
            </a:r>
            <a:r>
              <a:rPr lang="en-US" altLang="en-US" dirty="0" err="1"/>
              <a:t>PrevLSN</a:t>
            </a:r>
            <a:r>
              <a:rPr lang="en-US" altLang="en-US" dirty="0"/>
              <a:t> </a:t>
            </a:r>
            <a:r>
              <a:rPr lang="en-US" altLang="en-US" dirty="0">
                <a:sym typeface="Wingdings" panose="05000000000000000000" pitchFamily="2" charset="2"/>
              </a:rPr>
              <a:t> done</a:t>
            </a:r>
            <a:endParaRPr lang="en-US" altLang="en-US" dirty="0"/>
          </a:p>
        </p:txBody>
      </p:sp>
      <p:sp>
        <p:nvSpPr>
          <p:cNvPr id="59395" name="Slide Number Placeholder 3">
            <a:extLst>
              <a:ext uri="{FF2B5EF4-FFF2-40B4-BE49-F238E27FC236}">
                <a16:creationId xmlns:a16="http://schemas.microsoft.com/office/drawing/2014/main" id="{C99BB50F-45E9-4E13-8B89-EDFD27A175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8C101D07-8500-4960-A243-9E404DCFEBE4}" type="slidenum">
              <a:rPr lang="en-US" altLang="en-US" sz="1400" smtClean="0"/>
              <a:pPr>
                <a:spcBef>
                  <a:spcPct val="0"/>
                </a:spcBef>
                <a:buClrTx/>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6EBD873-5B50-436E-87A3-8891238575A8}"/>
              </a:ext>
            </a:extLst>
          </p:cNvPr>
          <p:cNvSpPr>
            <a:spLocks noGrp="1"/>
          </p:cNvSpPr>
          <p:nvPr>
            <p:ph type="title"/>
          </p:nvPr>
        </p:nvSpPr>
        <p:spPr/>
        <p:txBody>
          <a:bodyPr/>
          <a:lstStyle/>
          <a:p>
            <a:r>
              <a:rPr lang="en-US" altLang="en-US"/>
              <a:t>ARIES (WAL): Data Structures </a:t>
            </a:r>
          </a:p>
        </p:txBody>
      </p:sp>
      <p:graphicFrame>
        <p:nvGraphicFramePr>
          <p:cNvPr id="5" name="Content Placeholder 4">
            <a:extLst>
              <a:ext uri="{FF2B5EF4-FFF2-40B4-BE49-F238E27FC236}">
                <a16:creationId xmlns:a16="http://schemas.microsoft.com/office/drawing/2014/main" id="{A47A0927-B90E-41F6-BCFD-D56509BBAA00}"/>
              </a:ext>
            </a:extLst>
          </p:cNvPr>
          <p:cNvGraphicFramePr>
            <a:graphicFrameLocks noGrp="1"/>
          </p:cNvGraphicFramePr>
          <p:nvPr>
            <p:ph idx="1"/>
          </p:nvPr>
        </p:nvGraphicFramePr>
        <p:xfrm>
          <a:off x="685800" y="2209800"/>
          <a:ext cx="2971800" cy="2595565"/>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795">
                <a:tc>
                  <a:txBody>
                    <a:bodyPr/>
                    <a:lstStyle/>
                    <a:p>
                      <a:endParaRPr lang="en-US" sz="1800" dirty="0"/>
                    </a:p>
                  </a:txBody>
                  <a:tcPr marT="45714" marB="45714"/>
                </a:tc>
                <a:tc>
                  <a:txBody>
                    <a:bodyPr/>
                    <a:lstStyle/>
                    <a:p>
                      <a:endParaRPr lang="en-US" sz="1800"/>
                    </a:p>
                  </a:txBody>
                  <a:tcPr marT="45714" marB="45714"/>
                </a:tc>
                <a:extLst>
                  <a:ext uri="{0D108BD9-81ED-4DB2-BD59-A6C34878D82A}">
                    <a16:rowId xmlns:a16="http://schemas.microsoft.com/office/drawing/2014/main" val="10000"/>
                  </a:ext>
                </a:extLst>
              </a:tr>
              <a:tr h="370795">
                <a:tc>
                  <a:txBody>
                    <a:bodyPr/>
                    <a:lstStyle/>
                    <a:p>
                      <a:r>
                        <a:rPr lang="en-US" sz="1800" dirty="0"/>
                        <a:t>TID</a:t>
                      </a:r>
                    </a:p>
                  </a:txBody>
                  <a:tcPr marT="45714" marB="45714"/>
                </a:tc>
                <a:tc>
                  <a:txBody>
                    <a:bodyPr/>
                    <a:lstStyle/>
                    <a:p>
                      <a:r>
                        <a:rPr lang="en-US" sz="1800" dirty="0" err="1"/>
                        <a:t>LastLSN</a:t>
                      </a:r>
                      <a:endParaRPr lang="en-US" sz="1800" dirty="0"/>
                    </a:p>
                  </a:txBody>
                  <a:tcPr marT="45714" marB="45714"/>
                </a:tc>
                <a:extLst>
                  <a:ext uri="{0D108BD9-81ED-4DB2-BD59-A6C34878D82A}">
                    <a16:rowId xmlns:a16="http://schemas.microsoft.com/office/drawing/2014/main" val="10001"/>
                  </a:ext>
                </a:extLst>
              </a:tr>
              <a:tr h="370795">
                <a:tc>
                  <a:txBody>
                    <a:bodyPr/>
                    <a:lstStyle/>
                    <a:p>
                      <a:r>
                        <a:rPr lang="en-US" sz="1800" dirty="0"/>
                        <a:t>1</a:t>
                      </a:r>
                    </a:p>
                  </a:txBody>
                  <a:tcPr marT="45714" marB="45714"/>
                </a:tc>
                <a:tc>
                  <a:txBody>
                    <a:bodyPr/>
                    <a:lstStyle/>
                    <a:p>
                      <a:r>
                        <a:rPr lang="en-US" sz="1800" dirty="0"/>
                        <a:t>567</a:t>
                      </a:r>
                    </a:p>
                  </a:txBody>
                  <a:tcPr marT="45714" marB="45714"/>
                </a:tc>
                <a:extLst>
                  <a:ext uri="{0D108BD9-81ED-4DB2-BD59-A6C34878D82A}">
                    <a16:rowId xmlns:a16="http://schemas.microsoft.com/office/drawing/2014/main" val="10002"/>
                  </a:ext>
                </a:extLst>
              </a:tr>
              <a:tr h="370795">
                <a:tc>
                  <a:txBody>
                    <a:bodyPr/>
                    <a:lstStyle/>
                    <a:p>
                      <a:r>
                        <a:rPr lang="en-US" sz="1800" dirty="0"/>
                        <a:t>2</a:t>
                      </a:r>
                    </a:p>
                  </a:txBody>
                  <a:tcPr marT="45714" marB="45714"/>
                </a:tc>
                <a:tc>
                  <a:txBody>
                    <a:bodyPr/>
                    <a:lstStyle/>
                    <a:p>
                      <a:r>
                        <a:rPr lang="en-US" sz="1800" dirty="0"/>
                        <a:t>42</a:t>
                      </a:r>
                    </a:p>
                  </a:txBody>
                  <a:tcPr marT="45714" marB="45714"/>
                </a:tc>
                <a:extLst>
                  <a:ext uri="{0D108BD9-81ED-4DB2-BD59-A6C34878D82A}">
                    <a16:rowId xmlns:a16="http://schemas.microsoft.com/office/drawing/2014/main" val="10003"/>
                  </a:ext>
                </a:extLst>
              </a:tr>
              <a:tr h="370795">
                <a:tc>
                  <a:txBody>
                    <a:bodyPr/>
                    <a:lstStyle/>
                    <a:p>
                      <a:r>
                        <a:rPr lang="en-US" sz="1800" dirty="0"/>
                        <a:t>7</a:t>
                      </a:r>
                    </a:p>
                  </a:txBody>
                  <a:tcPr marT="45714" marB="45714"/>
                </a:tc>
                <a:tc>
                  <a:txBody>
                    <a:bodyPr/>
                    <a:lstStyle/>
                    <a:p>
                      <a:r>
                        <a:rPr lang="en-US" sz="1800" dirty="0"/>
                        <a:t>67</a:t>
                      </a:r>
                    </a:p>
                  </a:txBody>
                  <a:tcPr marT="45714" marB="45714"/>
                </a:tc>
                <a:extLst>
                  <a:ext uri="{0D108BD9-81ED-4DB2-BD59-A6C34878D82A}">
                    <a16:rowId xmlns:a16="http://schemas.microsoft.com/office/drawing/2014/main" val="10004"/>
                  </a:ext>
                </a:extLst>
              </a:tr>
              <a:tr h="370795">
                <a:tc>
                  <a:txBody>
                    <a:bodyPr/>
                    <a:lstStyle/>
                    <a:p>
                      <a:r>
                        <a:rPr lang="en-US" sz="1800" dirty="0"/>
                        <a:t>2</a:t>
                      </a:r>
                    </a:p>
                  </a:txBody>
                  <a:tcPr marT="45714" marB="45714"/>
                </a:tc>
                <a:tc>
                  <a:txBody>
                    <a:bodyPr/>
                    <a:lstStyle/>
                    <a:p>
                      <a:r>
                        <a:rPr lang="en-US" sz="1800" dirty="0"/>
                        <a:t>12</a:t>
                      </a:r>
                    </a:p>
                  </a:txBody>
                  <a:tcPr marT="45714" marB="45714"/>
                </a:tc>
                <a:extLst>
                  <a:ext uri="{0D108BD9-81ED-4DB2-BD59-A6C34878D82A}">
                    <a16:rowId xmlns:a16="http://schemas.microsoft.com/office/drawing/2014/main" val="10005"/>
                  </a:ext>
                </a:extLst>
              </a:tr>
              <a:tr h="370795">
                <a:tc>
                  <a:txBody>
                    <a:bodyPr/>
                    <a:lstStyle/>
                    <a:p>
                      <a:endParaRPr lang="en-US" sz="1800" dirty="0"/>
                    </a:p>
                  </a:txBody>
                  <a:tcPr marT="45714" marB="45714"/>
                </a:tc>
                <a:tc>
                  <a:txBody>
                    <a:bodyPr/>
                    <a:lstStyle/>
                    <a:p>
                      <a:endParaRPr lang="en-US" sz="1800" dirty="0"/>
                    </a:p>
                  </a:txBody>
                  <a:tcPr marT="45714" marB="45714"/>
                </a:tc>
                <a:extLst>
                  <a:ext uri="{0D108BD9-81ED-4DB2-BD59-A6C34878D82A}">
                    <a16:rowId xmlns:a16="http://schemas.microsoft.com/office/drawing/2014/main" val="10006"/>
                  </a:ext>
                </a:extLst>
              </a:tr>
            </a:tbl>
          </a:graphicData>
        </a:graphic>
      </p:graphicFrame>
      <p:sp>
        <p:nvSpPr>
          <p:cNvPr id="61468" name="Slide Number Placeholder 3">
            <a:extLst>
              <a:ext uri="{FF2B5EF4-FFF2-40B4-BE49-F238E27FC236}">
                <a16:creationId xmlns:a16="http://schemas.microsoft.com/office/drawing/2014/main" id="{BC26657A-C782-4F6F-9007-85D9B9FE71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8B252F63-6E00-4AFC-8197-DA10928B77AA}" type="slidenum">
              <a:rPr lang="en-US" altLang="en-US" sz="1400" smtClean="0"/>
              <a:pPr>
                <a:spcBef>
                  <a:spcPct val="0"/>
                </a:spcBef>
                <a:buClrTx/>
                <a:buFontTx/>
                <a:buNone/>
              </a:pPr>
              <a:t>33</a:t>
            </a:fld>
            <a:endParaRPr lang="en-US" altLang="en-US" sz="1400"/>
          </a:p>
        </p:txBody>
      </p:sp>
      <p:sp>
        <p:nvSpPr>
          <p:cNvPr id="61469" name="TextBox 5">
            <a:extLst>
              <a:ext uri="{FF2B5EF4-FFF2-40B4-BE49-F238E27FC236}">
                <a16:creationId xmlns:a16="http://schemas.microsoft.com/office/drawing/2014/main" id="{BE272DDF-11DF-4AFD-AC56-7BE996C28AED}"/>
              </a:ext>
            </a:extLst>
          </p:cNvPr>
          <p:cNvSpPr txBox="1">
            <a:spLocks noChangeArrowheads="1"/>
          </p:cNvSpPr>
          <p:nvPr/>
        </p:nvSpPr>
        <p:spPr bwMode="auto">
          <a:xfrm>
            <a:off x="609600" y="5029200"/>
            <a:ext cx="298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b="1"/>
              <a:t>TID: Transaction ID</a:t>
            </a:r>
          </a:p>
        </p:txBody>
      </p:sp>
      <p:sp>
        <p:nvSpPr>
          <p:cNvPr id="61470" name="TextBox 6">
            <a:extLst>
              <a:ext uri="{FF2B5EF4-FFF2-40B4-BE49-F238E27FC236}">
                <a16:creationId xmlns:a16="http://schemas.microsoft.com/office/drawing/2014/main" id="{93D7A58E-FE20-433A-B896-811148DADFC6}"/>
              </a:ext>
            </a:extLst>
          </p:cNvPr>
          <p:cNvSpPr txBox="1">
            <a:spLocks noChangeArrowheads="1"/>
          </p:cNvSpPr>
          <p:nvPr/>
        </p:nvSpPr>
        <p:spPr bwMode="auto">
          <a:xfrm>
            <a:off x="609600" y="55626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LastLSN: LSN of the most </a:t>
            </a:r>
            <a:br>
              <a:rPr lang="en-US" altLang="en-US" sz="2400"/>
            </a:br>
            <a:r>
              <a:rPr lang="en-US" altLang="en-US" sz="2400"/>
              <a:t>recent log record seen for this </a:t>
            </a:r>
          </a:p>
          <a:p>
            <a:pPr>
              <a:spcBef>
                <a:spcPct val="0"/>
              </a:spcBef>
              <a:buClrTx/>
              <a:buFontTx/>
              <a:buNone/>
            </a:pPr>
            <a:r>
              <a:rPr lang="en-US" altLang="en-US" sz="2400"/>
              <a:t>Transaction. i.e. latest change</a:t>
            </a:r>
          </a:p>
        </p:txBody>
      </p:sp>
      <p:graphicFrame>
        <p:nvGraphicFramePr>
          <p:cNvPr id="8" name="Content Placeholder 4">
            <a:extLst>
              <a:ext uri="{FF2B5EF4-FFF2-40B4-BE49-F238E27FC236}">
                <a16:creationId xmlns:a16="http://schemas.microsoft.com/office/drawing/2014/main" id="{2ACA1E57-A341-4736-AA3E-2FDF9AD13EF3}"/>
              </a:ext>
            </a:extLst>
          </p:cNvPr>
          <p:cNvGraphicFramePr>
            <a:graphicFrameLocks/>
          </p:cNvGraphicFramePr>
          <p:nvPr/>
        </p:nvGraphicFramePr>
        <p:xfrm>
          <a:off x="5562600" y="2228850"/>
          <a:ext cx="3221038" cy="2595565"/>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2154238">
                  <a:extLst>
                    <a:ext uri="{9D8B030D-6E8A-4147-A177-3AD203B41FA5}">
                      <a16:colId xmlns:a16="http://schemas.microsoft.com/office/drawing/2014/main" val="20001"/>
                    </a:ext>
                  </a:extLst>
                </a:gridCol>
              </a:tblGrid>
              <a:tr h="370795">
                <a:tc>
                  <a:txBody>
                    <a:bodyPr/>
                    <a:lstStyle/>
                    <a:p>
                      <a:endParaRPr lang="en-US" sz="1800" dirty="0"/>
                    </a:p>
                  </a:txBody>
                  <a:tcPr marT="45714" marB="45714"/>
                </a:tc>
                <a:tc>
                  <a:txBody>
                    <a:bodyPr/>
                    <a:lstStyle/>
                    <a:p>
                      <a:endParaRPr lang="en-US" sz="1800"/>
                    </a:p>
                  </a:txBody>
                  <a:tcPr marT="45714" marB="45714"/>
                </a:tc>
                <a:extLst>
                  <a:ext uri="{0D108BD9-81ED-4DB2-BD59-A6C34878D82A}">
                    <a16:rowId xmlns:a16="http://schemas.microsoft.com/office/drawing/2014/main" val="10000"/>
                  </a:ext>
                </a:extLst>
              </a:tr>
              <a:tr h="370795">
                <a:tc>
                  <a:txBody>
                    <a:bodyPr/>
                    <a:lstStyle/>
                    <a:p>
                      <a:r>
                        <a:rPr lang="en-US" sz="1800" dirty="0" err="1"/>
                        <a:t>pageID</a:t>
                      </a:r>
                      <a:endParaRPr lang="en-US" sz="1800" dirty="0"/>
                    </a:p>
                  </a:txBody>
                  <a:tcPr marT="45714" marB="45714"/>
                </a:tc>
                <a:tc>
                  <a:txBody>
                    <a:bodyPr/>
                    <a:lstStyle/>
                    <a:p>
                      <a:r>
                        <a:rPr lang="en-US" sz="1800" dirty="0" err="1"/>
                        <a:t>recoveryLSN</a:t>
                      </a:r>
                      <a:endParaRPr lang="en-US" sz="1800" dirty="0"/>
                    </a:p>
                  </a:txBody>
                  <a:tcPr marT="45714" marB="45714"/>
                </a:tc>
                <a:extLst>
                  <a:ext uri="{0D108BD9-81ED-4DB2-BD59-A6C34878D82A}">
                    <a16:rowId xmlns:a16="http://schemas.microsoft.com/office/drawing/2014/main" val="10001"/>
                  </a:ext>
                </a:extLst>
              </a:tr>
              <a:tr h="370795">
                <a:tc>
                  <a:txBody>
                    <a:bodyPr/>
                    <a:lstStyle/>
                    <a:p>
                      <a:r>
                        <a:rPr lang="en-US" sz="1800" dirty="0"/>
                        <a:t>42</a:t>
                      </a:r>
                    </a:p>
                  </a:txBody>
                  <a:tcPr marT="45714" marB="45714"/>
                </a:tc>
                <a:tc>
                  <a:txBody>
                    <a:bodyPr/>
                    <a:lstStyle/>
                    <a:p>
                      <a:r>
                        <a:rPr lang="en-US" sz="1800" dirty="0"/>
                        <a:t>567</a:t>
                      </a:r>
                    </a:p>
                  </a:txBody>
                  <a:tcPr marT="45714" marB="45714"/>
                </a:tc>
                <a:extLst>
                  <a:ext uri="{0D108BD9-81ED-4DB2-BD59-A6C34878D82A}">
                    <a16:rowId xmlns:a16="http://schemas.microsoft.com/office/drawing/2014/main" val="10002"/>
                  </a:ext>
                </a:extLst>
              </a:tr>
              <a:tr h="370795">
                <a:tc>
                  <a:txBody>
                    <a:bodyPr/>
                    <a:lstStyle/>
                    <a:p>
                      <a:r>
                        <a:rPr lang="en-US" sz="1800" dirty="0"/>
                        <a:t>46</a:t>
                      </a:r>
                    </a:p>
                  </a:txBody>
                  <a:tcPr marT="45714" marB="45714"/>
                </a:tc>
                <a:tc>
                  <a:txBody>
                    <a:bodyPr/>
                    <a:lstStyle/>
                    <a:p>
                      <a:r>
                        <a:rPr lang="en-US" sz="1800" dirty="0"/>
                        <a:t>568</a:t>
                      </a:r>
                    </a:p>
                  </a:txBody>
                  <a:tcPr marT="45714" marB="45714"/>
                </a:tc>
                <a:extLst>
                  <a:ext uri="{0D108BD9-81ED-4DB2-BD59-A6C34878D82A}">
                    <a16:rowId xmlns:a16="http://schemas.microsoft.com/office/drawing/2014/main" val="10003"/>
                  </a:ext>
                </a:extLst>
              </a:tr>
              <a:tr h="370795">
                <a:tc>
                  <a:txBody>
                    <a:bodyPr/>
                    <a:lstStyle/>
                    <a:p>
                      <a:r>
                        <a:rPr lang="en-US" sz="1800" dirty="0"/>
                        <a:t>77</a:t>
                      </a:r>
                    </a:p>
                  </a:txBody>
                  <a:tcPr marT="45714" marB="45714"/>
                </a:tc>
                <a:tc>
                  <a:txBody>
                    <a:bodyPr/>
                    <a:lstStyle/>
                    <a:p>
                      <a:r>
                        <a:rPr lang="en-US" sz="1800" dirty="0"/>
                        <a:t>34</a:t>
                      </a:r>
                    </a:p>
                  </a:txBody>
                  <a:tcPr marT="45714" marB="45714"/>
                </a:tc>
                <a:extLst>
                  <a:ext uri="{0D108BD9-81ED-4DB2-BD59-A6C34878D82A}">
                    <a16:rowId xmlns:a16="http://schemas.microsoft.com/office/drawing/2014/main" val="10004"/>
                  </a:ext>
                </a:extLst>
              </a:tr>
              <a:tr h="370795">
                <a:tc>
                  <a:txBody>
                    <a:bodyPr/>
                    <a:lstStyle/>
                    <a:p>
                      <a:r>
                        <a:rPr lang="en-US" sz="1800" dirty="0"/>
                        <a:t>3</a:t>
                      </a:r>
                    </a:p>
                  </a:txBody>
                  <a:tcPr marT="45714" marB="45714"/>
                </a:tc>
                <a:tc>
                  <a:txBody>
                    <a:bodyPr/>
                    <a:lstStyle/>
                    <a:p>
                      <a:r>
                        <a:rPr lang="en-US" sz="1800" dirty="0"/>
                        <a:t>42</a:t>
                      </a:r>
                    </a:p>
                  </a:txBody>
                  <a:tcPr marT="45714" marB="45714"/>
                </a:tc>
                <a:extLst>
                  <a:ext uri="{0D108BD9-81ED-4DB2-BD59-A6C34878D82A}">
                    <a16:rowId xmlns:a16="http://schemas.microsoft.com/office/drawing/2014/main" val="10005"/>
                  </a:ext>
                </a:extLst>
              </a:tr>
              <a:tr h="370795">
                <a:tc>
                  <a:txBody>
                    <a:bodyPr/>
                    <a:lstStyle/>
                    <a:p>
                      <a:endParaRPr lang="en-US" sz="1800" dirty="0"/>
                    </a:p>
                  </a:txBody>
                  <a:tcPr marT="45714" marB="45714"/>
                </a:tc>
                <a:tc>
                  <a:txBody>
                    <a:bodyPr/>
                    <a:lstStyle/>
                    <a:p>
                      <a:endParaRPr lang="en-US" sz="1800" dirty="0"/>
                    </a:p>
                  </a:txBody>
                  <a:tcPr marT="45714" marB="45714"/>
                </a:tc>
                <a:extLst>
                  <a:ext uri="{0D108BD9-81ED-4DB2-BD59-A6C34878D82A}">
                    <a16:rowId xmlns:a16="http://schemas.microsoft.com/office/drawing/2014/main" val="10006"/>
                  </a:ext>
                </a:extLst>
              </a:tr>
            </a:tbl>
          </a:graphicData>
        </a:graphic>
      </p:graphicFrame>
      <p:sp>
        <p:nvSpPr>
          <p:cNvPr id="61497" name="TextBox 8">
            <a:extLst>
              <a:ext uri="{FF2B5EF4-FFF2-40B4-BE49-F238E27FC236}">
                <a16:creationId xmlns:a16="http://schemas.microsoft.com/office/drawing/2014/main" id="{F2C9D69B-D2F4-4CDC-88FB-A0E61EBA477A}"/>
              </a:ext>
            </a:extLst>
          </p:cNvPr>
          <p:cNvSpPr txBox="1">
            <a:spLocks noChangeArrowheads="1"/>
          </p:cNvSpPr>
          <p:nvPr/>
        </p:nvSpPr>
        <p:spPr bwMode="auto">
          <a:xfrm>
            <a:off x="5181600" y="5100638"/>
            <a:ext cx="374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b="1"/>
              <a:t>pageID: key/ID of a page</a:t>
            </a:r>
          </a:p>
        </p:txBody>
      </p:sp>
      <p:sp>
        <p:nvSpPr>
          <p:cNvPr id="61498" name="TextBox 9">
            <a:extLst>
              <a:ext uri="{FF2B5EF4-FFF2-40B4-BE49-F238E27FC236}">
                <a16:creationId xmlns:a16="http://schemas.microsoft.com/office/drawing/2014/main" id="{C3F93123-4AAA-41C3-AD6D-3A7236043AEB}"/>
              </a:ext>
            </a:extLst>
          </p:cNvPr>
          <p:cNvSpPr txBox="1">
            <a:spLocks noChangeArrowheads="1"/>
          </p:cNvSpPr>
          <p:nvPr/>
        </p:nvSpPr>
        <p:spPr bwMode="auto">
          <a:xfrm>
            <a:off x="5029200" y="5581650"/>
            <a:ext cx="4154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recoveryLSN: LSN of first log</a:t>
            </a:r>
            <a:br>
              <a:rPr lang="en-US" altLang="en-US" sz="2400"/>
            </a:br>
            <a:r>
              <a:rPr lang="en-US" altLang="en-US" sz="2400"/>
              <a:t>record that made page dirty </a:t>
            </a:r>
            <a:br>
              <a:rPr lang="en-US" altLang="en-US" sz="2400"/>
            </a:br>
            <a:r>
              <a:rPr lang="en-US" altLang="en-US" sz="2400"/>
              <a:t>i.e. earliest change to page</a:t>
            </a:r>
          </a:p>
        </p:txBody>
      </p:sp>
      <p:sp>
        <p:nvSpPr>
          <p:cNvPr id="61499" name="TextBox 10">
            <a:extLst>
              <a:ext uri="{FF2B5EF4-FFF2-40B4-BE49-F238E27FC236}">
                <a16:creationId xmlns:a16="http://schemas.microsoft.com/office/drawing/2014/main" id="{6B3A9FA8-588A-4077-9981-DB3A16AC6576}"/>
              </a:ext>
            </a:extLst>
          </p:cNvPr>
          <p:cNvSpPr txBox="1">
            <a:spLocks noChangeArrowheads="1"/>
          </p:cNvSpPr>
          <p:nvPr/>
        </p:nvSpPr>
        <p:spPr bwMode="auto">
          <a:xfrm>
            <a:off x="609600" y="1676400"/>
            <a:ext cx="330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b="1"/>
              <a:t>TT: Transaction Table</a:t>
            </a:r>
          </a:p>
        </p:txBody>
      </p:sp>
      <p:sp>
        <p:nvSpPr>
          <p:cNvPr id="61500" name="TextBox 11">
            <a:extLst>
              <a:ext uri="{FF2B5EF4-FFF2-40B4-BE49-F238E27FC236}">
                <a16:creationId xmlns:a16="http://schemas.microsoft.com/office/drawing/2014/main" id="{EBD4836F-75B5-455A-9C75-09B44B187529}"/>
              </a:ext>
            </a:extLst>
          </p:cNvPr>
          <p:cNvSpPr txBox="1">
            <a:spLocks noChangeArrowheads="1"/>
          </p:cNvSpPr>
          <p:nvPr/>
        </p:nvSpPr>
        <p:spPr bwMode="auto">
          <a:xfrm>
            <a:off x="5399088" y="1647825"/>
            <a:ext cx="334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b="1"/>
              <a:t>DPT: Dirty Page Table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CBF2B02-47E2-4A44-9E11-FDEF949F5F72}"/>
              </a:ext>
            </a:extLst>
          </p:cNvPr>
          <p:cNvSpPr>
            <a:spLocks noGrp="1"/>
          </p:cNvSpPr>
          <p:nvPr>
            <p:ph type="title"/>
          </p:nvPr>
        </p:nvSpPr>
        <p:spPr/>
        <p:txBody>
          <a:bodyPr/>
          <a:lstStyle/>
          <a:p>
            <a:r>
              <a:rPr lang="en-US" altLang="en-US"/>
              <a:t>ARIES: Log Records in Detail</a:t>
            </a:r>
          </a:p>
        </p:txBody>
      </p:sp>
      <p:sp>
        <p:nvSpPr>
          <p:cNvPr id="63490" name="Content Placeholder 2">
            <a:extLst>
              <a:ext uri="{FF2B5EF4-FFF2-40B4-BE49-F238E27FC236}">
                <a16:creationId xmlns:a16="http://schemas.microsoft.com/office/drawing/2014/main" id="{AF2130EB-35F7-436B-8AC9-81706D47536A}"/>
              </a:ext>
            </a:extLst>
          </p:cNvPr>
          <p:cNvSpPr>
            <a:spLocks noGrp="1"/>
          </p:cNvSpPr>
          <p:nvPr>
            <p:ph idx="1"/>
          </p:nvPr>
        </p:nvSpPr>
        <p:spPr>
          <a:xfrm>
            <a:off x="304800" y="1524000"/>
            <a:ext cx="9296400" cy="4724400"/>
          </a:xfrm>
        </p:spPr>
        <p:txBody>
          <a:bodyPr/>
          <a:lstStyle/>
          <a:p>
            <a:pPr marL="0" indent="0">
              <a:buNone/>
            </a:pPr>
            <a:r>
              <a:rPr lang="en-US" altLang="en-US" dirty="0"/>
              <a:t>  All Log Records</a:t>
            </a:r>
          </a:p>
          <a:p>
            <a:pPr lvl="1"/>
            <a:r>
              <a:rPr lang="en-US" altLang="en-US" sz="2200" dirty="0">
                <a:latin typeface="Courier"/>
                <a:ea typeface="Courier"/>
                <a:cs typeface="Courier"/>
              </a:rPr>
              <a:t>[</a:t>
            </a:r>
            <a:r>
              <a:rPr lang="en-US" altLang="en-US" sz="2200" dirty="0" err="1">
                <a:latin typeface="Courier"/>
                <a:ea typeface="Courier"/>
                <a:cs typeface="Courier"/>
              </a:rPr>
              <a:t>prevLSN</a:t>
            </a:r>
            <a:r>
              <a:rPr lang="en-US" altLang="en-US" sz="2200" dirty="0">
                <a:latin typeface="Courier"/>
                <a:ea typeface="Courier"/>
                <a:cs typeface="Courier"/>
              </a:rPr>
              <a:t>, TID, type]</a:t>
            </a:r>
          </a:p>
          <a:p>
            <a:pPr marL="0" indent="0">
              <a:buNone/>
            </a:pPr>
            <a:r>
              <a:rPr lang="en-US" altLang="en-US" dirty="0"/>
              <a:t>  Update Log Records</a:t>
            </a:r>
          </a:p>
          <a:p>
            <a:pPr lvl="1"/>
            <a:r>
              <a:rPr lang="en-US" altLang="en-US" sz="2200" dirty="0">
                <a:latin typeface="Courier"/>
                <a:ea typeface="Courier"/>
                <a:cs typeface="Courier"/>
              </a:rPr>
              <a:t>[</a:t>
            </a:r>
            <a:r>
              <a:rPr lang="en-US" altLang="en-US" sz="2200" dirty="0" err="1">
                <a:latin typeface="Courier"/>
                <a:ea typeface="Courier"/>
                <a:cs typeface="Courier"/>
              </a:rPr>
              <a:t>prevLSN</a:t>
            </a:r>
            <a:r>
              <a:rPr lang="en-US" altLang="en-US" sz="2200" dirty="0">
                <a:latin typeface="Courier"/>
                <a:ea typeface="Courier"/>
                <a:cs typeface="Courier"/>
              </a:rPr>
              <a:t>, TID, “update”, </a:t>
            </a:r>
            <a:r>
              <a:rPr lang="en-US" altLang="en-US" sz="2200" dirty="0" err="1">
                <a:latin typeface="Courier"/>
                <a:ea typeface="Courier"/>
                <a:cs typeface="Courier"/>
              </a:rPr>
              <a:t>pageID</a:t>
            </a:r>
            <a:r>
              <a:rPr lang="en-US" altLang="en-US" sz="2200" dirty="0">
                <a:latin typeface="Courier"/>
                <a:ea typeface="Courier"/>
                <a:cs typeface="Courier"/>
              </a:rPr>
              <a:t>, redo, undo]</a:t>
            </a:r>
          </a:p>
          <a:p>
            <a:pPr lvl="1"/>
            <a:r>
              <a:rPr lang="en-US" altLang="en-US" sz="2100" dirty="0">
                <a:latin typeface="Courier"/>
                <a:ea typeface="Courier"/>
                <a:cs typeface="Courier"/>
              </a:rPr>
              <a:t>Redo: info on how to redo the change by this rec</a:t>
            </a:r>
          </a:p>
          <a:p>
            <a:pPr lvl="1"/>
            <a:r>
              <a:rPr lang="en-US" altLang="en-US" sz="2100" dirty="0">
                <a:latin typeface="Courier"/>
                <a:ea typeface="Courier"/>
                <a:cs typeface="Courier"/>
              </a:rPr>
              <a:t>Undo: info on how to undo the change by this rec</a:t>
            </a:r>
          </a:p>
          <a:p>
            <a:pPr marL="0" indent="0">
              <a:buNone/>
            </a:pPr>
            <a:r>
              <a:rPr lang="en-US" altLang="en-US" dirty="0"/>
              <a:t>  Compensation Log Records</a:t>
            </a:r>
          </a:p>
          <a:p>
            <a:pPr lvl="1"/>
            <a:r>
              <a:rPr lang="en-US" altLang="en-US" sz="2200" dirty="0">
                <a:latin typeface="Courier"/>
                <a:ea typeface="Courier"/>
                <a:cs typeface="Courier"/>
              </a:rPr>
              <a:t>[</a:t>
            </a:r>
            <a:r>
              <a:rPr lang="en-US" altLang="en-US" sz="2200" dirty="0" err="1">
                <a:latin typeface="Courier"/>
                <a:ea typeface="Courier"/>
                <a:cs typeface="Courier"/>
              </a:rPr>
              <a:t>prevLSN</a:t>
            </a:r>
            <a:r>
              <a:rPr lang="en-US" altLang="en-US" sz="2200" dirty="0">
                <a:latin typeface="Courier"/>
                <a:ea typeface="Courier"/>
                <a:cs typeface="Courier"/>
              </a:rPr>
              <a:t>, TID, “comp”, </a:t>
            </a:r>
            <a:r>
              <a:rPr lang="en-US" altLang="en-US" sz="2200" dirty="0" err="1">
                <a:latin typeface="Courier"/>
                <a:ea typeface="Courier"/>
                <a:cs typeface="Courier"/>
              </a:rPr>
              <a:t>redoTheUndo</a:t>
            </a:r>
            <a:r>
              <a:rPr lang="en-US" altLang="en-US" sz="2200" dirty="0">
                <a:latin typeface="Courier"/>
                <a:ea typeface="Courier"/>
                <a:cs typeface="Courier"/>
              </a:rPr>
              <a:t>, </a:t>
            </a:r>
            <a:r>
              <a:rPr lang="en-US" altLang="en-US" sz="2200" dirty="0" err="1">
                <a:latin typeface="Courier"/>
                <a:ea typeface="Courier"/>
                <a:cs typeface="Courier"/>
              </a:rPr>
              <a:t>undoNextLSN</a:t>
            </a:r>
            <a:r>
              <a:rPr lang="en-US" altLang="en-US" sz="2200" dirty="0">
                <a:latin typeface="Courier"/>
                <a:ea typeface="Courier"/>
                <a:cs typeface="Courier"/>
              </a:rPr>
              <a:t>]</a:t>
            </a:r>
          </a:p>
          <a:p>
            <a:pPr lvl="1"/>
            <a:r>
              <a:rPr lang="en-US" altLang="en-US" sz="2100" dirty="0" err="1">
                <a:latin typeface="Courier"/>
                <a:ea typeface="Courier"/>
                <a:cs typeface="Courier"/>
              </a:rPr>
              <a:t>redoTheUnfo</a:t>
            </a:r>
            <a:r>
              <a:rPr lang="en-US" altLang="en-US" sz="2100" dirty="0">
                <a:latin typeface="Courier"/>
                <a:ea typeface="Courier"/>
                <a:cs typeface="Courier"/>
              </a:rPr>
              <a:t>: info on how to redo the undo </a:t>
            </a:r>
          </a:p>
          <a:p>
            <a:pPr lvl="1"/>
            <a:r>
              <a:rPr lang="en-US" altLang="en-US" sz="2100" dirty="0" err="1">
                <a:latin typeface="Courier"/>
                <a:ea typeface="Courier"/>
                <a:cs typeface="Courier"/>
              </a:rPr>
              <a:t>undoNextLSN</a:t>
            </a:r>
            <a:r>
              <a:rPr lang="en-US" altLang="en-US" sz="2100" dirty="0">
                <a:latin typeface="Courier"/>
                <a:ea typeface="Courier"/>
                <a:cs typeface="Courier"/>
              </a:rPr>
              <a:t>: next log record to undo for TXN</a:t>
            </a:r>
          </a:p>
          <a:p>
            <a:endParaRPr lang="en-US" altLang="en-US" sz="2100" dirty="0">
              <a:latin typeface="Courier"/>
              <a:ea typeface="Courier"/>
              <a:cs typeface="Courier"/>
            </a:endParaRPr>
          </a:p>
          <a:p>
            <a:endParaRPr lang="en-US" altLang="en-US" dirty="0"/>
          </a:p>
          <a:p>
            <a:pPr lvl="1"/>
            <a:endParaRPr lang="en-US" altLang="en-US" dirty="0"/>
          </a:p>
        </p:txBody>
      </p:sp>
      <p:sp>
        <p:nvSpPr>
          <p:cNvPr id="63491" name="Slide Number Placeholder 3">
            <a:extLst>
              <a:ext uri="{FF2B5EF4-FFF2-40B4-BE49-F238E27FC236}">
                <a16:creationId xmlns:a16="http://schemas.microsoft.com/office/drawing/2014/main" id="{46A595E3-1E6F-4650-A06C-5592C74D4C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AFABA75-0A34-4327-B9F3-D3D6E9FE4E27}" type="slidenum">
              <a:rPr lang="en-US" altLang="en-US" sz="1400" smtClean="0"/>
              <a:pPr>
                <a:spcBef>
                  <a:spcPct val="0"/>
                </a:spcBef>
                <a:buClrTx/>
                <a:buFontTx/>
                <a:buNone/>
              </a:pPr>
              <a:t>34</a:t>
            </a:fld>
            <a:endParaRPr lang="en-US" altLang="en-US" sz="1400"/>
          </a:p>
        </p:txBody>
      </p:sp>
      <p:sp>
        <p:nvSpPr>
          <p:cNvPr id="63492" name="TextBox 1">
            <a:extLst>
              <a:ext uri="{FF2B5EF4-FFF2-40B4-BE49-F238E27FC236}">
                <a16:creationId xmlns:a16="http://schemas.microsoft.com/office/drawing/2014/main" id="{FD5150D6-161A-4EE8-AF62-50A48EF56D88}"/>
              </a:ext>
            </a:extLst>
          </p:cNvPr>
          <p:cNvSpPr txBox="1">
            <a:spLocks noChangeArrowheads="1"/>
          </p:cNvSpPr>
          <p:nvPr/>
        </p:nvSpPr>
        <p:spPr bwMode="auto">
          <a:xfrm>
            <a:off x="457200" y="6473825"/>
            <a:ext cx="620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dirty="0"/>
              <a:t>Example Ref from: https://</a:t>
            </a:r>
            <a:r>
              <a:rPr lang="en-US" altLang="en-US" sz="1400" i="1" dirty="0" err="1"/>
              <a:t>www.slideshare.net</a:t>
            </a:r>
            <a:r>
              <a:rPr lang="en-US" altLang="en-US" sz="1400" i="1" dirty="0"/>
              <a:t>/ssuser4b58fc/aries-55987958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09D2074C-5B83-40B8-91EA-C9044DDE408E}"/>
              </a:ext>
            </a:extLst>
          </p:cNvPr>
          <p:cNvSpPr>
            <a:spLocks noGrp="1"/>
          </p:cNvSpPr>
          <p:nvPr>
            <p:ph type="title"/>
          </p:nvPr>
        </p:nvSpPr>
        <p:spPr/>
        <p:txBody>
          <a:bodyPr/>
          <a:lstStyle/>
          <a:p>
            <a:r>
              <a:rPr lang="en-US" altLang="en-US"/>
              <a:t>Example Log File</a:t>
            </a:r>
          </a:p>
        </p:txBody>
      </p:sp>
      <p:sp>
        <p:nvSpPr>
          <p:cNvPr id="64514" name="Slide Number Placeholder 3">
            <a:extLst>
              <a:ext uri="{FF2B5EF4-FFF2-40B4-BE49-F238E27FC236}">
                <a16:creationId xmlns:a16="http://schemas.microsoft.com/office/drawing/2014/main" id="{0A945A3F-B85F-4B73-9B2C-0167A8858C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A59539AC-17FB-429A-9AC8-DC05F6BCFBD3}" type="slidenum">
              <a:rPr lang="en-US" altLang="en-US" sz="1400" smtClean="0"/>
              <a:pPr>
                <a:spcBef>
                  <a:spcPct val="0"/>
                </a:spcBef>
                <a:buClrTx/>
                <a:buFontTx/>
                <a:buNone/>
              </a:pPr>
              <a:t>35</a:t>
            </a:fld>
            <a:endParaRPr lang="en-US" altLang="en-US" sz="1400"/>
          </a:p>
        </p:txBody>
      </p:sp>
      <p:sp>
        <p:nvSpPr>
          <p:cNvPr id="64515" name="TextBox 4">
            <a:extLst>
              <a:ext uri="{FF2B5EF4-FFF2-40B4-BE49-F238E27FC236}">
                <a16:creationId xmlns:a16="http://schemas.microsoft.com/office/drawing/2014/main" id="{AFE2889B-7060-44BB-8762-CAE89382A137}"/>
              </a:ext>
            </a:extLst>
          </p:cNvPr>
          <p:cNvSpPr txBox="1">
            <a:spLocks noChangeArrowheads="1"/>
          </p:cNvSpPr>
          <p:nvPr/>
        </p:nvSpPr>
        <p:spPr bwMode="auto">
          <a:xfrm>
            <a:off x="2335213" y="3028950"/>
            <a:ext cx="413543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                                                        </a:t>
            </a:r>
          </a:p>
        </p:txBody>
      </p:sp>
      <p:sp>
        <p:nvSpPr>
          <p:cNvPr id="64516" name="Rectangle 5">
            <a:extLst>
              <a:ext uri="{FF2B5EF4-FFF2-40B4-BE49-F238E27FC236}">
                <a16:creationId xmlns:a16="http://schemas.microsoft.com/office/drawing/2014/main" id="{8136CCE7-1A3C-4EF1-9FFC-50CB9E710888}"/>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a=77</a:t>
            </a:r>
          </a:p>
          <a:p>
            <a:pPr eaLnBrk="1" hangingPunct="1">
              <a:spcBef>
                <a:spcPct val="0"/>
              </a:spcBef>
              <a:buClrTx/>
              <a:buFontTx/>
              <a:buNone/>
            </a:pPr>
            <a:r>
              <a:rPr lang="en-US" altLang="en-US" sz="2000" dirty="0">
                <a:solidFill>
                  <a:srgbClr val="000000"/>
                </a:solidFill>
              </a:rPr>
              <a:t>b=55</a:t>
            </a:r>
          </a:p>
        </p:txBody>
      </p:sp>
      <p:sp>
        <p:nvSpPr>
          <p:cNvPr id="64517" name="Rectangle 6">
            <a:extLst>
              <a:ext uri="{FF2B5EF4-FFF2-40B4-BE49-F238E27FC236}">
                <a16:creationId xmlns:a16="http://schemas.microsoft.com/office/drawing/2014/main" id="{8B107978-194D-411F-B7AD-5BBB3F2C8641}"/>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c=22</a:t>
            </a:r>
          </a:p>
        </p:txBody>
      </p:sp>
      <p:sp>
        <p:nvSpPr>
          <p:cNvPr id="64518" name="TextBox 7">
            <a:extLst>
              <a:ext uri="{FF2B5EF4-FFF2-40B4-BE49-F238E27FC236}">
                <a16:creationId xmlns:a16="http://schemas.microsoft.com/office/drawing/2014/main" id="{5B5A87EC-0A37-466D-8CEB-86075E8396D2}"/>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64519" name="TextBox 8">
            <a:extLst>
              <a:ext uri="{FF2B5EF4-FFF2-40B4-BE49-F238E27FC236}">
                <a16:creationId xmlns:a16="http://schemas.microsoft.com/office/drawing/2014/main" id="{85FECF97-1CE7-46C5-BCAE-F2202A4033F0}"/>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64520" name="TextBox 9">
            <a:extLst>
              <a:ext uri="{FF2B5EF4-FFF2-40B4-BE49-F238E27FC236}">
                <a16:creationId xmlns:a16="http://schemas.microsoft.com/office/drawing/2014/main" id="{F3A3AE6D-606F-4DC4-BA79-97CC0A01D7AB}"/>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64521" name="Straight Connector 11">
            <a:extLst>
              <a:ext uri="{FF2B5EF4-FFF2-40B4-BE49-F238E27FC236}">
                <a16:creationId xmlns:a16="http://schemas.microsoft.com/office/drawing/2014/main" id="{A0BB0A8B-7132-4E51-8D97-AD06AFF02D80}"/>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64522" name="TextBox 12">
            <a:extLst>
              <a:ext uri="{FF2B5EF4-FFF2-40B4-BE49-F238E27FC236}">
                <a16:creationId xmlns:a16="http://schemas.microsoft.com/office/drawing/2014/main" id="{AA2FC563-366D-49B5-964D-3DA9B8C59D66}"/>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64523" name="Straight Connector 13">
            <a:extLst>
              <a:ext uri="{FF2B5EF4-FFF2-40B4-BE49-F238E27FC236}">
                <a16:creationId xmlns:a16="http://schemas.microsoft.com/office/drawing/2014/main" id="{FF886323-D9C0-483C-AF1B-A1F4601F6FBD}"/>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C9186DF3-00AA-48C3-9441-AC8A90568804}"/>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endParaRPr lang="en-US" sz="1600" dirty="0"/>
                    </a:p>
                  </a:txBody>
                  <a:tcPr marT="45733" marB="45733"/>
                </a:tc>
                <a:tc>
                  <a:txBody>
                    <a:bodyPr/>
                    <a:lstStyle/>
                    <a:p>
                      <a:endParaRPr lang="en-US" sz="1600" dirty="0"/>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1308C053-2104-4EE7-A59D-03CB6C77E839}"/>
              </a:ext>
            </a:extLst>
          </p:cNvPr>
          <p:cNvGraphicFramePr>
            <a:graphicFrameLocks/>
          </p:cNvGraphicFramePr>
          <p:nvPr/>
        </p:nvGraphicFramePr>
        <p:xfrm>
          <a:off x="6821488" y="3840163"/>
          <a:ext cx="2322512" cy="74136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0681">
                <a:tc>
                  <a:txBody>
                    <a:bodyPr/>
                    <a:lstStyle/>
                    <a:p>
                      <a:r>
                        <a:rPr lang="en-US" sz="1600" b="0" dirty="0"/>
                        <a:t>DPT</a:t>
                      </a:r>
                    </a:p>
                  </a:txBody>
                  <a:tcPr marT="45700" marB="45700"/>
                </a:tc>
                <a:tc>
                  <a:txBody>
                    <a:bodyPr/>
                    <a:lstStyle/>
                    <a:p>
                      <a:endParaRPr lang="en-US" sz="1600" dirty="0"/>
                    </a:p>
                  </a:txBody>
                  <a:tcPr marT="45700" marB="45700"/>
                </a:tc>
                <a:extLst>
                  <a:ext uri="{0D108BD9-81ED-4DB2-BD59-A6C34878D82A}">
                    <a16:rowId xmlns:a16="http://schemas.microsoft.com/office/drawing/2014/main" val="10000"/>
                  </a:ext>
                </a:extLst>
              </a:tr>
              <a:tr h="370681">
                <a:tc>
                  <a:txBody>
                    <a:bodyPr/>
                    <a:lstStyle/>
                    <a:p>
                      <a:r>
                        <a:rPr lang="en-US" sz="1600" dirty="0" err="1"/>
                        <a:t>pageID</a:t>
                      </a:r>
                      <a:endParaRPr lang="en-US" sz="1600" dirty="0"/>
                    </a:p>
                  </a:txBody>
                  <a:tcPr marT="45700" marB="45700"/>
                </a:tc>
                <a:tc>
                  <a:txBody>
                    <a:bodyPr/>
                    <a:lstStyle/>
                    <a:p>
                      <a:r>
                        <a:rPr lang="en-US" sz="1600" dirty="0" err="1"/>
                        <a:t>recoveryLSN</a:t>
                      </a:r>
                      <a:endParaRPr lang="en-US" sz="1600" dirty="0"/>
                    </a:p>
                  </a:txBody>
                  <a:tcPr marT="45700" marB="45700"/>
                </a:tc>
                <a:extLst>
                  <a:ext uri="{0D108BD9-81ED-4DB2-BD59-A6C34878D82A}">
                    <a16:rowId xmlns:a16="http://schemas.microsoft.com/office/drawing/2014/main" val="10001"/>
                  </a:ext>
                </a:extLst>
              </a:tr>
            </a:tbl>
          </a:graphicData>
        </a:graphic>
      </p:graphicFrame>
      <p:sp>
        <p:nvSpPr>
          <p:cNvPr id="64549" name="TextBox 18">
            <a:extLst>
              <a:ext uri="{FF2B5EF4-FFF2-40B4-BE49-F238E27FC236}">
                <a16:creationId xmlns:a16="http://schemas.microsoft.com/office/drawing/2014/main" id="{1BA7C8D7-2F90-4785-9B0A-5E8EF5455B52}"/>
              </a:ext>
            </a:extLst>
          </p:cNvPr>
          <p:cNvSpPr txBox="1">
            <a:spLocks noChangeArrowheads="1"/>
          </p:cNvSpPr>
          <p:nvPr/>
        </p:nvSpPr>
        <p:spPr bwMode="auto">
          <a:xfrm>
            <a:off x="609600" y="1428750"/>
            <a:ext cx="796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endParaRPr lang="en-US" altLang="en-US"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FFC27CBF-8D9B-4947-B1A6-F15DD7002B87}"/>
              </a:ext>
            </a:extLst>
          </p:cNvPr>
          <p:cNvSpPr>
            <a:spLocks noGrp="1"/>
          </p:cNvSpPr>
          <p:nvPr>
            <p:ph type="title"/>
          </p:nvPr>
        </p:nvSpPr>
        <p:spPr/>
        <p:txBody>
          <a:bodyPr/>
          <a:lstStyle/>
          <a:p>
            <a:r>
              <a:rPr lang="en-US" altLang="en-US"/>
              <a:t>Example Log File</a:t>
            </a:r>
          </a:p>
        </p:txBody>
      </p:sp>
      <p:sp>
        <p:nvSpPr>
          <p:cNvPr id="66562" name="Slide Number Placeholder 3">
            <a:extLst>
              <a:ext uri="{FF2B5EF4-FFF2-40B4-BE49-F238E27FC236}">
                <a16:creationId xmlns:a16="http://schemas.microsoft.com/office/drawing/2014/main" id="{8421CA0F-FBD4-40D9-BDD3-9997F26D38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6D7F56C8-60B5-4221-A771-05B4895B4F49}" type="slidenum">
              <a:rPr lang="en-US" altLang="en-US" sz="1400" smtClean="0"/>
              <a:pPr>
                <a:spcBef>
                  <a:spcPct val="0"/>
                </a:spcBef>
                <a:buClrTx/>
                <a:buFontTx/>
                <a:buNone/>
              </a:pPr>
              <a:t>36</a:t>
            </a:fld>
            <a:endParaRPr lang="en-US" altLang="en-US" sz="1400"/>
          </a:p>
        </p:txBody>
      </p:sp>
      <p:sp>
        <p:nvSpPr>
          <p:cNvPr id="66563" name="TextBox 4">
            <a:extLst>
              <a:ext uri="{FF2B5EF4-FFF2-40B4-BE49-F238E27FC236}">
                <a16:creationId xmlns:a16="http://schemas.microsoft.com/office/drawing/2014/main" id="{ED860F0E-8BD1-471B-A8C0-18377607F19E}"/>
              </a:ext>
            </a:extLst>
          </p:cNvPr>
          <p:cNvSpPr txBox="1">
            <a:spLocks noChangeArrowheads="1"/>
          </p:cNvSpPr>
          <p:nvPr/>
        </p:nvSpPr>
        <p:spPr bwMode="auto">
          <a:xfrm>
            <a:off x="2335213" y="3028950"/>
            <a:ext cx="360203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1: [-,1,”update”,42,a+=1, a-=1]</a:t>
            </a:r>
          </a:p>
        </p:txBody>
      </p:sp>
      <p:sp>
        <p:nvSpPr>
          <p:cNvPr id="66564" name="Rectangle 5">
            <a:extLst>
              <a:ext uri="{FF2B5EF4-FFF2-40B4-BE49-F238E27FC236}">
                <a16:creationId xmlns:a16="http://schemas.microsoft.com/office/drawing/2014/main" id="{8BDE57A0-A09C-4B90-8862-E69C39E0D00E}"/>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LSN=1</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a=78</a:t>
            </a:r>
          </a:p>
          <a:p>
            <a:pPr eaLnBrk="1" hangingPunct="1">
              <a:spcBef>
                <a:spcPct val="0"/>
              </a:spcBef>
              <a:buClrTx/>
              <a:buFontTx/>
              <a:buNone/>
            </a:pPr>
            <a:r>
              <a:rPr lang="en-US" altLang="en-US" sz="2000" dirty="0">
                <a:solidFill>
                  <a:srgbClr val="000000"/>
                </a:solidFill>
              </a:rPr>
              <a:t>b=55</a:t>
            </a:r>
          </a:p>
        </p:txBody>
      </p:sp>
      <p:sp>
        <p:nvSpPr>
          <p:cNvPr id="66565" name="Rectangle 6">
            <a:extLst>
              <a:ext uri="{FF2B5EF4-FFF2-40B4-BE49-F238E27FC236}">
                <a16:creationId xmlns:a16="http://schemas.microsoft.com/office/drawing/2014/main" id="{5B4C97B3-4B4A-4F7C-837D-E8B134F11183}"/>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c=22</a:t>
            </a:r>
          </a:p>
        </p:txBody>
      </p:sp>
      <p:sp>
        <p:nvSpPr>
          <p:cNvPr id="66566" name="TextBox 7">
            <a:extLst>
              <a:ext uri="{FF2B5EF4-FFF2-40B4-BE49-F238E27FC236}">
                <a16:creationId xmlns:a16="http://schemas.microsoft.com/office/drawing/2014/main" id="{74A0E1DC-1C0F-40A3-8D7F-0DFA973A9BE3}"/>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66567" name="TextBox 8">
            <a:extLst>
              <a:ext uri="{FF2B5EF4-FFF2-40B4-BE49-F238E27FC236}">
                <a16:creationId xmlns:a16="http://schemas.microsoft.com/office/drawing/2014/main" id="{8793465F-7D92-4CE8-B72D-9CAB0B2EB102}"/>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66568" name="TextBox 9">
            <a:extLst>
              <a:ext uri="{FF2B5EF4-FFF2-40B4-BE49-F238E27FC236}">
                <a16:creationId xmlns:a16="http://schemas.microsoft.com/office/drawing/2014/main" id="{7288A177-8027-4D11-927E-DC63547B6CE0}"/>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66569" name="Straight Connector 11">
            <a:extLst>
              <a:ext uri="{FF2B5EF4-FFF2-40B4-BE49-F238E27FC236}">
                <a16:creationId xmlns:a16="http://schemas.microsoft.com/office/drawing/2014/main" id="{1BEB5F77-D1B1-4B9B-B5CA-735C8FCDED21}"/>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66570" name="TextBox 12">
            <a:extLst>
              <a:ext uri="{FF2B5EF4-FFF2-40B4-BE49-F238E27FC236}">
                <a16:creationId xmlns:a16="http://schemas.microsoft.com/office/drawing/2014/main" id="{39262F1F-3C91-4CAC-9CA8-59CD728830DF}"/>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66571" name="Straight Connector 13">
            <a:extLst>
              <a:ext uri="{FF2B5EF4-FFF2-40B4-BE49-F238E27FC236}">
                <a16:creationId xmlns:a16="http://schemas.microsoft.com/office/drawing/2014/main" id="{6C6C30B8-4A11-4948-AC11-0FBB04DA5A2E}"/>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390E1A0A-58FF-4B83-AAD3-A94A95F17787}"/>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1</a:t>
                      </a:r>
                    </a:p>
                  </a:txBody>
                  <a:tcPr marT="45733" marB="45733"/>
                </a:tc>
                <a:tc>
                  <a:txBody>
                    <a:bodyPr/>
                    <a:lstStyle/>
                    <a:p>
                      <a:r>
                        <a:rPr lang="en-US" sz="1600" dirty="0"/>
                        <a:t>1</a:t>
                      </a:r>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ED59DBFA-C1FA-4BA8-946E-F93A714138EB}"/>
              </a:ext>
            </a:extLst>
          </p:cNvPr>
          <p:cNvGraphicFramePr>
            <a:graphicFrameLocks/>
          </p:cNvGraphicFramePr>
          <p:nvPr/>
        </p:nvGraphicFramePr>
        <p:xfrm>
          <a:off x="6821488" y="3840163"/>
          <a:ext cx="2322512" cy="1112838"/>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0946">
                <a:tc>
                  <a:txBody>
                    <a:bodyPr/>
                    <a:lstStyle/>
                    <a:p>
                      <a:r>
                        <a:rPr lang="en-US" sz="1600" b="0" dirty="0"/>
                        <a:t>DPT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err="1"/>
                        <a:t>pageID</a:t>
                      </a:r>
                      <a:endParaRPr lang="en-US" sz="1600" dirty="0"/>
                    </a:p>
                  </a:txBody>
                  <a:tcPr marT="45733" marB="45733"/>
                </a:tc>
                <a:tc>
                  <a:txBody>
                    <a:bodyPr/>
                    <a:lstStyle/>
                    <a:p>
                      <a:r>
                        <a:rPr lang="en-US" sz="1600" dirty="0" err="1"/>
                        <a:t>recoveryLSN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42</a:t>
                      </a:r>
                    </a:p>
                  </a:txBody>
                  <a:tcPr marT="45733" marB="45733"/>
                </a:tc>
                <a:tc>
                  <a:txBody>
                    <a:bodyPr/>
                    <a:lstStyle/>
                    <a:p>
                      <a:r>
                        <a:rPr lang="en-US" sz="1600" dirty="0"/>
                        <a:t>1</a:t>
                      </a:r>
                    </a:p>
                  </a:txBody>
                  <a:tcPr marT="45733" marB="45733"/>
                </a:tc>
                <a:extLst>
                  <a:ext uri="{0D108BD9-81ED-4DB2-BD59-A6C34878D82A}">
                    <a16:rowId xmlns:a16="http://schemas.microsoft.com/office/drawing/2014/main" val="10002"/>
                  </a:ext>
                </a:extLst>
              </a:tr>
            </a:tbl>
          </a:graphicData>
        </a:graphic>
      </p:graphicFrame>
      <p:sp>
        <p:nvSpPr>
          <p:cNvPr id="66600" name="TextBox 18">
            <a:extLst>
              <a:ext uri="{FF2B5EF4-FFF2-40B4-BE49-F238E27FC236}">
                <a16:creationId xmlns:a16="http://schemas.microsoft.com/office/drawing/2014/main" id="{514E857D-AB70-460D-B43C-F8EC36C7489A}"/>
              </a:ext>
            </a:extLst>
          </p:cNvPr>
          <p:cNvSpPr txBox="1">
            <a:spLocks noChangeArrowheads="1"/>
          </p:cNvSpPr>
          <p:nvPr/>
        </p:nvSpPr>
        <p:spPr bwMode="auto">
          <a:xfrm>
            <a:off x="609600" y="1428750"/>
            <a:ext cx="796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endParaRPr lang="en-US" alt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344FD276-1F5B-4808-B5B4-D7CFA608161F}"/>
              </a:ext>
            </a:extLst>
          </p:cNvPr>
          <p:cNvSpPr>
            <a:spLocks noGrp="1"/>
          </p:cNvSpPr>
          <p:nvPr>
            <p:ph type="title"/>
          </p:nvPr>
        </p:nvSpPr>
        <p:spPr/>
        <p:txBody>
          <a:bodyPr/>
          <a:lstStyle/>
          <a:p>
            <a:r>
              <a:rPr lang="en-US" altLang="en-US"/>
              <a:t>Example Log File</a:t>
            </a:r>
          </a:p>
        </p:txBody>
      </p:sp>
      <p:sp>
        <p:nvSpPr>
          <p:cNvPr id="68610" name="Slide Number Placeholder 3">
            <a:extLst>
              <a:ext uri="{FF2B5EF4-FFF2-40B4-BE49-F238E27FC236}">
                <a16:creationId xmlns:a16="http://schemas.microsoft.com/office/drawing/2014/main" id="{73501DA7-37F1-40E2-A666-6E5A484B2F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2A6AAB3-B512-49FF-81FA-FB2E4A4DA9D5}" type="slidenum">
              <a:rPr lang="en-US" altLang="en-US" sz="1400" smtClean="0"/>
              <a:pPr>
                <a:spcBef>
                  <a:spcPct val="0"/>
                </a:spcBef>
                <a:buClrTx/>
                <a:buFontTx/>
                <a:buNone/>
              </a:pPr>
              <a:t>37</a:t>
            </a:fld>
            <a:endParaRPr lang="en-US" altLang="en-US" sz="1400"/>
          </a:p>
        </p:txBody>
      </p:sp>
      <p:sp>
        <p:nvSpPr>
          <p:cNvPr id="68611" name="TextBox 4">
            <a:extLst>
              <a:ext uri="{FF2B5EF4-FFF2-40B4-BE49-F238E27FC236}">
                <a16:creationId xmlns:a16="http://schemas.microsoft.com/office/drawing/2014/main" id="{ACE77985-832D-4672-8BF9-FD5EF317D042}"/>
              </a:ext>
            </a:extLst>
          </p:cNvPr>
          <p:cNvSpPr txBox="1">
            <a:spLocks noChangeArrowheads="1"/>
          </p:cNvSpPr>
          <p:nvPr/>
        </p:nvSpPr>
        <p:spPr bwMode="auto">
          <a:xfrm>
            <a:off x="2335213" y="3028950"/>
            <a:ext cx="4167187"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1: [-,1,”update”,42,a+=1, a-=1        </a:t>
            </a:r>
          </a:p>
          <a:p>
            <a:pPr>
              <a:spcBef>
                <a:spcPct val="0"/>
              </a:spcBef>
              <a:buClrTx/>
              <a:buFontTx/>
              <a:buNone/>
            </a:pPr>
            <a:r>
              <a:rPr lang="en-US" altLang="en-US" sz="2000"/>
              <a:t>2: [-,2,”update”, 42,b+=3, b-=3]</a:t>
            </a:r>
          </a:p>
        </p:txBody>
      </p:sp>
      <p:sp>
        <p:nvSpPr>
          <p:cNvPr id="68612" name="Rectangle 5">
            <a:extLst>
              <a:ext uri="{FF2B5EF4-FFF2-40B4-BE49-F238E27FC236}">
                <a16:creationId xmlns:a16="http://schemas.microsoft.com/office/drawing/2014/main" id="{2E9B82F5-D4CB-4CFC-A051-D89990775790}"/>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LSN=2</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a=78</a:t>
            </a:r>
          </a:p>
          <a:p>
            <a:pPr eaLnBrk="1" hangingPunct="1">
              <a:spcBef>
                <a:spcPct val="0"/>
              </a:spcBef>
              <a:buClrTx/>
              <a:buFontTx/>
              <a:buNone/>
            </a:pPr>
            <a:r>
              <a:rPr lang="en-US" altLang="en-US" sz="2000" dirty="0">
                <a:solidFill>
                  <a:srgbClr val="000000"/>
                </a:solidFill>
              </a:rPr>
              <a:t>b=58</a:t>
            </a:r>
          </a:p>
        </p:txBody>
      </p:sp>
      <p:sp>
        <p:nvSpPr>
          <p:cNvPr id="68613" name="Rectangle 6">
            <a:extLst>
              <a:ext uri="{FF2B5EF4-FFF2-40B4-BE49-F238E27FC236}">
                <a16:creationId xmlns:a16="http://schemas.microsoft.com/office/drawing/2014/main" id="{C8606AFB-17D9-42F3-80EC-B8F0714ADF47}"/>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c=22</a:t>
            </a:r>
          </a:p>
        </p:txBody>
      </p:sp>
      <p:sp>
        <p:nvSpPr>
          <p:cNvPr id="68614" name="TextBox 7">
            <a:extLst>
              <a:ext uri="{FF2B5EF4-FFF2-40B4-BE49-F238E27FC236}">
                <a16:creationId xmlns:a16="http://schemas.microsoft.com/office/drawing/2014/main" id="{9389910D-F56F-4418-9C78-2865986ECDB8}"/>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68615" name="TextBox 8">
            <a:extLst>
              <a:ext uri="{FF2B5EF4-FFF2-40B4-BE49-F238E27FC236}">
                <a16:creationId xmlns:a16="http://schemas.microsoft.com/office/drawing/2014/main" id="{631887C8-EC2A-441C-9940-0FC26F009A38}"/>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68616" name="TextBox 9">
            <a:extLst>
              <a:ext uri="{FF2B5EF4-FFF2-40B4-BE49-F238E27FC236}">
                <a16:creationId xmlns:a16="http://schemas.microsoft.com/office/drawing/2014/main" id="{A73F56C3-8A39-4692-A3C8-81E87A92EE99}"/>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68617" name="Straight Connector 11">
            <a:extLst>
              <a:ext uri="{FF2B5EF4-FFF2-40B4-BE49-F238E27FC236}">
                <a16:creationId xmlns:a16="http://schemas.microsoft.com/office/drawing/2014/main" id="{3113026D-31C6-44A1-9145-7E59FD2C9D5D}"/>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68618" name="TextBox 12">
            <a:extLst>
              <a:ext uri="{FF2B5EF4-FFF2-40B4-BE49-F238E27FC236}">
                <a16:creationId xmlns:a16="http://schemas.microsoft.com/office/drawing/2014/main" id="{631FFFB9-DF4D-47A9-9B62-200843FF1C8C}"/>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68619" name="Straight Connector 13">
            <a:extLst>
              <a:ext uri="{FF2B5EF4-FFF2-40B4-BE49-F238E27FC236}">
                <a16:creationId xmlns:a16="http://schemas.microsoft.com/office/drawing/2014/main" id="{028A1ED7-FB15-41B5-A774-FC789B56297F}"/>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F92D327D-633C-4053-B1B1-B9F110831CC0}"/>
              </a:ext>
            </a:extLst>
          </p:cNvPr>
          <p:cNvGraphicFramePr>
            <a:graphicFrameLocks noGrp="1"/>
          </p:cNvGraphicFramePr>
          <p:nvPr>
            <p:ph idx="1"/>
          </p:nvPr>
        </p:nvGraphicFramePr>
        <p:xfrm>
          <a:off x="7048500" y="2181225"/>
          <a:ext cx="1905000" cy="1484312"/>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1078">
                <a:tc>
                  <a:txBody>
                    <a:bodyPr/>
                    <a:lstStyle/>
                    <a:p>
                      <a:r>
                        <a:rPr lang="en-US" sz="1600" b="0" dirty="0"/>
                        <a:t>TT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a:t>TID</a:t>
                      </a:r>
                    </a:p>
                  </a:txBody>
                  <a:tcPr marT="45749" marB="45749"/>
                </a:tc>
                <a:tc>
                  <a:txBody>
                    <a:bodyPr/>
                    <a:lstStyle/>
                    <a:p>
                      <a:r>
                        <a:rPr lang="en-US" sz="1600" dirty="0" err="1"/>
                        <a:t>LastLSN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1</a:t>
                      </a:r>
                    </a:p>
                  </a:txBody>
                  <a:tcPr marT="45749" marB="45749"/>
                </a:tc>
                <a:tc>
                  <a:txBody>
                    <a:bodyPr/>
                    <a:lstStyle/>
                    <a:p>
                      <a:r>
                        <a:rPr lang="en-US" sz="1600" dirty="0"/>
                        <a:t>1</a:t>
                      </a:r>
                    </a:p>
                  </a:txBody>
                  <a:tcPr marT="45749" marB="45749"/>
                </a:tc>
                <a:extLst>
                  <a:ext uri="{0D108BD9-81ED-4DB2-BD59-A6C34878D82A}">
                    <a16:rowId xmlns:a16="http://schemas.microsoft.com/office/drawing/2014/main" val="10002"/>
                  </a:ext>
                </a:extLst>
              </a:tr>
              <a:tr h="371078">
                <a:tc>
                  <a:txBody>
                    <a:bodyPr/>
                    <a:lstStyle/>
                    <a:p>
                      <a:r>
                        <a:rPr lang="en-US" sz="1600" dirty="0"/>
                        <a:t>2</a:t>
                      </a:r>
                    </a:p>
                  </a:txBody>
                  <a:tcPr marT="45749" marB="45749"/>
                </a:tc>
                <a:tc>
                  <a:txBody>
                    <a:bodyPr/>
                    <a:lstStyle/>
                    <a:p>
                      <a:r>
                        <a:rPr lang="en-US" sz="1600" dirty="0"/>
                        <a:t>2</a:t>
                      </a:r>
                    </a:p>
                  </a:txBody>
                  <a:tcPr marT="45749" marB="45749"/>
                </a:tc>
                <a:extLst>
                  <a:ext uri="{0D108BD9-81ED-4DB2-BD59-A6C34878D82A}">
                    <a16:rowId xmlns:a16="http://schemas.microsoft.com/office/drawing/2014/main" val="10003"/>
                  </a:ext>
                </a:extLst>
              </a:tr>
            </a:tbl>
          </a:graphicData>
        </a:graphic>
      </p:graphicFrame>
      <p:graphicFrame>
        <p:nvGraphicFramePr>
          <p:cNvPr id="18" name="Content Placeholder 4">
            <a:extLst>
              <a:ext uri="{FF2B5EF4-FFF2-40B4-BE49-F238E27FC236}">
                <a16:creationId xmlns:a16="http://schemas.microsoft.com/office/drawing/2014/main" id="{ABC71CA2-52F9-40EC-BA1C-F118D574AAB1}"/>
              </a:ext>
            </a:extLst>
          </p:cNvPr>
          <p:cNvGraphicFramePr>
            <a:graphicFrameLocks/>
          </p:cNvGraphicFramePr>
          <p:nvPr/>
        </p:nvGraphicFramePr>
        <p:xfrm>
          <a:off x="6821488" y="3840163"/>
          <a:ext cx="2322512" cy="1112838"/>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0946">
                <a:tc>
                  <a:txBody>
                    <a:bodyPr/>
                    <a:lstStyle/>
                    <a:p>
                      <a:r>
                        <a:rPr lang="en-US" sz="1600" b="0" dirty="0"/>
                        <a:t>DPT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err="1"/>
                        <a:t>pageID</a:t>
                      </a:r>
                      <a:endParaRPr lang="en-US" sz="1600" dirty="0"/>
                    </a:p>
                  </a:txBody>
                  <a:tcPr marT="45733" marB="45733"/>
                </a:tc>
                <a:tc>
                  <a:txBody>
                    <a:bodyPr/>
                    <a:lstStyle/>
                    <a:p>
                      <a:r>
                        <a:rPr lang="en-US" sz="1600" dirty="0" err="1"/>
                        <a:t>recoveryLSN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42</a:t>
                      </a:r>
                    </a:p>
                  </a:txBody>
                  <a:tcPr marT="45733" marB="45733"/>
                </a:tc>
                <a:tc>
                  <a:txBody>
                    <a:bodyPr/>
                    <a:lstStyle/>
                    <a:p>
                      <a:r>
                        <a:rPr lang="en-US" sz="1600" dirty="0"/>
                        <a:t>1</a:t>
                      </a:r>
                    </a:p>
                  </a:txBody>
                  <a:tcPr marT="45733" marB="45733"/>
                </a:tc>
                <a:extLst>
                  <a:ext uri="{0D108BD9-81ED-4DB2-BD59-A6C34878D82A}">
                    <a16:rowId xmlns:a16="http://schemas.microsoft.com/office/drawing/2014/main" val="10002"/>
                  </a:ext>
                </a:extLst>
              </a:tr>
            </a:tbl>
          </a:graphicData>
        </a:graphic>
      </p:graphicFrame>
      <p:sp>
        <p:nvSpPr>
          <p:cNvPr id="68651" name="TextBox 18">
            <a:extLst>
              <a:ext uri="{FF2B5EF4-FFF2-40B4-BE49-F238E27FC236}">
                <a16:creationId xmlns:a16="http://schemas.microsoft.com/office/drawing/2014/main" id="{13E001BF-9D93-4F13-8A6C-84F6104C6921}"/>
              </a:ext>
            </a:extLst>
          </p:cNvPr>
          <p:cNvSpPr txBox="1">
            <a:spLocks noChangeArrowheads="1"/>
          </p:cNvSpPr>
          <p:nvPr/>
        </p:nvSpPr>
        <p:spPr bwMode="auto">
          <a:xfrm>
            <a:off x="609600" y="1428750"/>
            <a:ext cx="796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endParaRPr lang="en-US" alt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FA9727FE-0289-4008-96DA-A76CA52B8DC3}"/>
              </a:ext>
            </a:extLst>
          </p:cNvPr>
          <p:cNvSpPr>
            <a:spLocks noGrp="1"/>
          </p:cNvSpPr>
          <p:nvPr>
            <p:ph type="title"/>
          </p:nvPr>
        </p:nvSpPr>
        <p:spPr/>
        <p:txBody>
          <a:bodyPr/>
          <a:lstStyle/>
          <a:p>
            <a:r>
              <a:rPr lang="en-US" altLang="en-US"/>
              <a:t>Example Log File</a:t>
            </a:r>
          </a:p>
        </p:txBody>
      </p:sp>
      <p:sp>
        <p:nvSpPr>
          <p:cNvPr id="70658" name="Slide Number Placeholder 3">
            <a:extLst>
              <a:ext uri="{FF2B5EF4-FFF2-40B4-BE49-F238E27FC236}">
                <a16:creationId xmlns:a16="http://schemas.microsoft.com/office/drawing/2014/main" id="{93542A2B-5DBA-41EF-9F4D-E8BBD52CCA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BF66C68-0C31-4C26-8349-C6F5C4818AC8}" type="slidenum">
              <a:rPr lang="en-US" altLang="en-US" sz="1400" smtClean="0"/>
              <a:pPr>
                <a:spcBef>
                  <a:spcPct val="0"/>
                </a:spcBef>
                <a:buClrTx/>
                <a:buFontTx/>
                <a:buNone/>
              </a:pPr>
              <a:t>38</a:t>
            </a:fld>
            <a:endParaRPr lang="en-US" altLang="en-US" sz="1400"/>
          </a:p>
        </p:txBody>
      </p:sp>
      <p:sp>
        <p:nvSpPr>
          <p:cNvPr id="70659" name="TextBox 4">
            <a:extLst>
              <a:ext uri="{FF2B5EF4-FFF2-40B4-BE49-F238E27FC236}">
                <a16:creationId xmlns:a16="http://schemas.microsoft.com/office/drawing/2014/main" id="{6BE2E026-4F54-497F-9481-C2993E428DD7}"/>
              </a:ext>
            </a:extLst>
          </p:cNvPr>
          <p:cNvSpPr txBox="1">
            <a:spLocks noChangeArrowheads="1"/>
          </p:cNvSpPr>
          <p:nvPr/>
        </p:nvSpPr>
        <p:spPr bwMode="auto">
          <a:xfrm>
            <a:off x="2335213" y="3028950"/>
            <a:ext cx="4095750" cy="1323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t>4:[1,1,”update”,42, b+=1, b-=1]</a:t>
            </a:r>
          </a:p>
        </p:txBody>
      </p:sp>
      <p:sp>
        <p:nvSpPr>
          <p:cNvPr id="70660" name="Rectangle 5">
            <a:extLst>
              <a:ext uri="{FF2B5EF4-FFF2-40B4-BE49-F238E27FC236}">
                <a16:creationId xmlns:a16="http://schemas.microsoft.com/office/drawing/2014/main" id="{277CA021-98D8-4713-826D-6654114B17BF}"/>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LSN=4</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a=78</a:t>
            </a:r>
          </a:p>
          <a:p>
            <a:pPr eaLnBrk="1" hangingPunct="1">
              <a:spcBef>
                <a:spcPct val="0"/>
              </a:spcBef>
              <a:buClrTx/>
              <a:buFontTx/>
              <a:buNone/>
            </a:pPr>
            <a:r>
              <a:rPr lang="en-US" altLang="en-US" sz="2000" dirty="0">
                <a:solidFill>
                  <a:srgbClr val="000000"/>
                </a:solidFill>
              </a:rPr>
              <a:t>b=59</a:t>
            </a:r>
          </a:p>
        </p:txBody>
      </p:sp>
      <p:sp>
        <p:nvSpPr>
          <p:cNvPr id="70661" name="Rectangle 6">
            <a:extLst>
              <a:ext uri="{FF2B5EF4-FFF2-40B4-BE49-F238E27FC236}">
                <a16:creationId xmlns:a16="http://schemas.microsoft.com/office/drawing/2014/main" id="{490C22C4-AE89-4366-8C91-463621531D4E}"/>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LSN=3</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c=24</a:t>
            </a:r>
          </a:p>
        </p:txBody>
      </p:sp>
      <p:sp>
        <p:nvSpPr>
          <p:cNvPr id="70662" name="TextBox 7">
            <a:extLst>
              <a:ext uri="{FF2B5EF4-FFF2-40B4-BE49-F238E27FC236}">
                <a16:creationId xmlns:a16="http://schemas.microsoft.com/office/drawing/2014/main" id="{56929680-8F57-4BAA-AECB-D8A897185188}"/>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70663" name="TextBox 8">
            <a:extLst>
              <a:ext uri="{FF2B5EF4-FFF2-40B4-BE49-F238E27FC236}">
                <a16:creationId xmlns:a16="http://schemas.microsoft.com/office/drawing/2014/main" id="{69634955-FAA1-48A6-80C9-34113FD50BE1}"/>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70664" name="TextBox 9">
            <a:extLst>
              <a:ext uri="{FF2B5EF4-FFF2-40B4-BE49-F238E27FC236}">
                <a16:creationId xmlns:a16="http://schemas.microsoft.com/office/drawing/2014/main" id="{54046094-A29E-459B-8715-B4D2F7EB31CA}"/>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70665" name="Straight Connector 11">
            <a:extLst>
              <a:ext uri="{FF2B5EF4-FFF2-40B4-BE49-F238E27FC236}">
                <a16:creationId xmlns:a16="http://schemas.microsoft.com/office/drawing/2014/main" id="{791106D5-1EF8-422F-95DF-52ADC147CA19}"/>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70666" name="TextBox 12">
            <a:extLst>
              <a:ext uri="{FF2B5EF4-FFF2-40B4-BE49-F238E27FC236}">
                <a16:creationId xmlns:a16="http://schemas.microsoft.com/office/drawing/2014/main" id="{DA9BCC5B-70B4-42E3-9D01-BE538D86C2F3}"/>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70667" name="Straight Connector 13">
            <a:extLst>
              <a:ext uri="{FF2B5EF4-FFF2-40B4-BE49-F238E27FC236}">
                <a16:creationId xmlns:a16="http://schemas.microsoft.com/office/drawing/2014/main" id="{5BF394A0-809F-4A5E-9021-8CB508FCFB36}"/>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3DE4FEA8-312E-4D14-9251-3C1D23620E8A}"/>
              </a:ext>
            </a:extLst>
          </p:cNvPr>
          <p:cNvGraphicFramePr>
            <a:graphicFrameLocks noGrp="1"/>
          </p:cNvGraphicFramePr>
          <p:nvPr>
            <p:ph idx="1"/>
          </p:nvPr>
        </p:nvGraphicFramePr>
        <p:xfrm>
          <a:off x="7048500" y="2181225"/>
          <a:ext cx="1905000" cy="1484312"/>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1078">
                <a:tc>
                  <a:txBody>
                    <a:bodyPr/>
                    <a:lstStyle/>
                    <a:p>
                      <a:r>
                        <a:rPr lang="en-US" sz="1600" b="0" dirty="0"/>
                        <a:t>TT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a:t>TID</a:t>
                      </a:r>
                    </a:p>
                  </a:txBody>
                  <a:tcPr marT="45749" marB="45749"/>
                </a:tc>
                <a:tc>
                  <a:txBody>
                    <a:bodyPr/>
                    <a:lstStyle/>
                    <a:p>
                      <a:r>
                        <a:rPr lang="en-US" sz="1600" dirty="0" err="1"/>
                        <a:t>LastLSN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1</a:t>
                      </a:r>
                    </a:p>
                  </a:txBody>
                  <a:tcPr marT="45749" marB="45749"/>
                </a:tc>
                <a:tc>
                  <a:txBody>
                    <a:bodyPr/>
                    <a:lstStyle/>
                    <a:p>
                      <a:r>
                        <a:rPr lang="en-US" sz="1600" dirty="0"/>
                        <a:t>4</a:t>
                      </a:r>
                    </a:p>
                  </a:txBody>
                  <a:tcPr marT="45749" marB="45749"/>
                </a:tc>
                <a:extLst>
                  <a:ext uri="{0D108BD9-81ED-4DB2-BD59-A6C34878D82A}">
                    <a16:rowId xmlns:a16="http://schemas.microsoft.com/office/drawing/2014/main" val="10002"/>
                  </a:ext>
                </a:extLst>
              </a:tr>
              <a:tr h="371078">
                <a:tc>
                  <a:txBody>
                    <a:bodyPr/>
                    <a:lstStyle/>
                    <a:p>
                      <a:r>
                        <a:rPr lang="en-US" sz="1600" dirty="0"/>
                        <a:t>2</a:t>
                      </a:r>
                    </a:p>
                  </a:txBody>
                  <a:tcPr marT="45749" marB="45749"/>
                </a:tc>
                <a:tc>
                  <a:txBody>
                    <a:bodyPr/>
                    <a:lstStyle/>
                    <a:p>
                      <a:r>
                        <a:rPr lang="en-US" sz="1600" dirty="0"/>
                        <a:t>3</a:t>
                      </a:r>
                    </a:p>
                  </a:txBody>
                  <a:tcPr marT="45749" marB="45749"/>
                </a:tc>
                <a:extLst>
                  <a:ext uri="{0D108BD9-81ED-4DB2-BD59-A6C34878D82A}">
                    <a16:rowId xmlns:a16="http://schemas.microsoft.com/office/drawing/2014/main" val="10003"/>
                  </a:ext>
                </a:extLst>
              </a:tr>
            </a:tbl>
          </a:graphicData>
        </a:graphic>
      </p:graphicFrame>
      <p:graphicFrame>
        <p:nvGraphicFramePr>
          <p:cNvPr id="18" name="Content Placeholder 4">
            <a:extLst>
              <a:ext uri="{FF2B5EF4-FFF2-40B4-BE49-F238E27FC236}">
                <a16:creationId xmlns:a16="http://schemas.microsoft.com/office/drawing/2014/main" id="{2FC0D6CB-ED54-4E43-903C-B28385B7F1C9}"/>
              </a:ext>
            </a:extLst>
          </p:cNvPr>
          <p:cNvGraphicFramePr>
            <a:graphicFrameLocks/>
          </p:cNvGraphicFramePr>
          <p:nvPr/>
        </p:nvGraphicFramePr>
        <p:xfrm>
          <a:off x="6821488" y="3840163"/>
          <a:ext cx="2322512" cy="148431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1078">
                <a:tc>
                  <a:txBody>
                    <a:bodyPr/>
                    <a:lstStyle/>
                    <a:p>
                      <a:r>
                        <a:rPr lang="en-US" sz="1600" b="0" dirty="0"/>
                        <a:t>DPT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err="1"/>
                        <a:t>pageID</a:t>
                      </a:r>
                      <a:endParaRPr lang="en-US" sz="1600" dirty="0"/>
                    </a:p>
                  </a:txBody>
                  <a:tcPr marT="45749" marB="45749"/>
                </a:tc>
                <a:tc>
                  <a:txBody>
                    <a:bodyPr/>
                    <a:lstStyle/>
                    <a:p>
                      <a:r>
                        <a:rPr lang="en-US" sz="1600" dirty="0" err="1"/>
                        <a:t>recoveryLSN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42</a:t>
                      </a:r>
                    </a:p>
                  </a:txBody>
                  <a:tcPr marT="45749" marB="45749"/>
                </a:tc>
                <a:tc>
                  <a:txBody>
                    <a:bodyPr/>
                    <a:lstStyle/>
                    <a:p>
                      <a:r>
                        <a:rPr lang="en-US" sz="1600" dirty="0"/>
                        <a:t>1</a:t>
                      </a:r>
                    </a:p>
                  </a:txBody>
                  <a:tcPr marT="45749" marB="45749"/>
                </a:tc>
                <a:extLst>
                  <a:ext uri="{0D108BD9-81ED-4DB2-BD59-A6C34878D82A}">
                    <a16:rowId xmlns:a16="http://schemas.microsoft.com/office/drawing/2014/main" val="10002"/>
                  </a:ext>
                </a:extLst>
              </a:tr>
              <a:tr h="371078">
                <a:tc>
                  <a:txBody>
                    <a:bodyPr/>
                    <a:lstStyle/>
                    <a:p>
                      <a:r>
                        <a:rPr lang="en-US" sz="1600" dirty="0"/>
                        <a:t>46</a:t>
                      </a:r>
                    </a:p>
                  </a:txBody>
                  <a:tcPr marT="45749" marB="45749"/>
                </a:tc>
                <a:tc>
                  <a:txBody>
                    <a:bodyPr/>
                    <a:lstStyle/>
                    <a:p>
                      <a:r>
                        <a:rPr lang="en-US" sz="1600" dirty="0"/>
                        <a:t>3</a:t>
                      </a:r>
                    </a:p>
                  </a:txBody>
                  <a:tcPr marT="45749" marB="45749"/>
                </a:tc>
                <a:extLst>
                  <a:ext uri="{0D108BD9-81ED-4DB2-BD59-A6C34878D82A}">
                    <a16:rowId xmlns:a16="http://schemas.microsoft.com/office/drawing/2014/main" val="10003"/>
                  </a:ext>
                </a:extLst>
              </a:tr>
            </a:tbl>
          </a:graphicData>
        </a:graphic>
      </p:graphicFrame>
      <p:sp>
        <p:nvSpPr>
          <p:cNvPr id="70702" name="TextBox 18">
            <a:extLst>
              <a:ext uri="{FF2B5EF4-FFF2-40B4-BE49-F238E27FC236}">
                <a16:creationId xmlns:a16="http://schemas.microsoft.com/office/drawing/2014/main" id="{24F2B565-6FFC-46AD-A019-E1A1C189F501}"/>
              </a:ext>
            </a:extLst>
          </p:cNvPr>
          <p:cNvSpPr txBox="1">
            <a:spLocks noChangeArrowheads="1"/>
          </p:cNvSpPr>
          <p:nvPr/>
        </p:nvSpPr>
        <p:spPr bwMode="auto">
          <a:xfrm>
            <a:off x="609600" y="1428750"/>
            <a:ext cx="796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endParaRPr lang="en-US" alt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8A7EDFB1-235A-4BAE-B653-A16AEB50E5FC}"/>
              </a:ext>
            </a:extLst>
          </p:cNvPr>
          <p:cNvSpPr>
            <a:spLocks noGrp="1"/>
          </p:cNvSpPr>
          <p:nvPr>
            <p:ph type="title"/>
          </p:nvPr>
        </p:nvSpPr>
        <p:spPr/>
        <p:txBody>
          <a:bodyPr/>
          <a:lstStyle/>
          <a:p>
            <a:r>
              <a:rPr lang="en-US" altLang="en-US"/>
              <a:t>Example Log File</a:t>
            </a:r>
          </a:p>
        </p:txBody>
      </p:sp>
      <p:sp>
        <p:nvSpPr>
          <p:cNvPr id="72706" name="Slide Number Placeholder 3">
            <a:extLst>
              <a:ext uri="{FF2B5EF4-FFF2-40B4-BE49-F238E27FC236}">
                <a16:creationId xmlns:a16="http://schemas.microsoft.com/office/drawing/2014/main" id="{AFB7951E-0BF7-416B-AF0F-BD94D32D22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D10A7CC5-0C61-411B-9CEC-4F8BF00CBA41}" type="slidenum">
              <a:rPr lang="en-US" altLang="en-US" sz="1400" smtClean="0"/>
              <a:pPr>
                <a:spcBef>
                  <a:spcPct val="0"/>
                </a:spcBef>
                <a:buClrTx/>
                <a:buFontTx/>
                <a:buNone/>
              </a:pPr>
              <a:t>39</a:t>
            </a:fld>
            <a:endParaRPr lang="en-US" altLang="en-US" sz="1400"/>
          </a:p>
        </p:txBody>
      </p:sp>
      <p:sp>
        <p:nvSpPr>
          <p:cNvPr id="72707" name="TextBox 4">
            <a:extLst>
              <a:ext uri="{FF2B5EF4-FFF2-40B4-BE49-F238E27FC236}">
                <a16:creationId xmlns:a16="http://schemas.microsoft.com/office/drawing/2014/main" id="{461CBEA2-46B4-43D1-82F3-0722013FBAAC}"/>
              </a:ext>
            </a:extLst>
          </p:cNvPr>
          <p:cNvSpPr txBox="1">
            <a:spLocks noChangeArrowheads="1"/>
          </p:cNvSpPr>
          <p:nvPr/>
        </p:nvSpPr>
        <p:spPr bwMode="auto">
          <a:xfrm>
            <a:off x="2335213" y="3028950"/>
            <a:ext cx="4095750" cy="163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t>4:[1,1,”update”,42, b+=1, b-=1]</a:t>
            </a:r>
          </a:p>
          <a:p>
            <a:pPr>
              <a:spcBef>
                <a:spcPct val="0"/>
              </a:spcBef>
              <a:buClrTx/>
              <a:buFontTx/>
              <a:buNone/>
            </a:pPr>
            <a:r>
              <a:rPr lang="en-US" altLang="en-US" sz="2000"/>
              <a:t>5:[3,2,”commit”]</a:t>
            </a:r>
          </a:p>
        </p:txBody>
      </p:sp>
      <p:sp>
        <p:nvSpPr>
          <p:cNvPr id="72708" name="Rectangle 5">
            <a:extLst>
              <a:ext uri="{FF2B5EF4-FFF2-40B4-BE49-F238E27FC236}">
                <a16:creationId xmlns:a16="http://schemas.microsoft.com/office/drawing/2014/main" id="{E813D5FF-3133-4050-A026-14B0EB7A3B8B}"/>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LSN=4</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a=78</a:t>
            </a:r>
          </a:p>
          <a:p>
            <a:pPr eaLnBrk="1" hangingPunct="1">
              <a:spcBef>
                <a:spcPct val="0"/>
              </a:spcBef>
              <a:buClrTx/>
              <a:buFontTx/>
              <a:buNone/>
            </a:pPr>
            <a:r>
              <a:rPr lang="en-US" altLang="en-US" sz="2000" dirty="0">
                <a:solidFill>
                  <a:srgbClr val="000000"/>
                </a:solidFill>
              </a:rPr>
              <a:t>b=59</a:t>
            </a:r>
          </a:p>
        </p:txBody>
      </p:sp>
      <p:sp>
        <p:nvSpPr>
          <p:cNvPr id="72709" name="Rectangle 6">
            <a:extLst>
              <a:ext uri="{FF2B5EF4-FFF2-40B4-BE49-F238E27FC236}">
                <a16:creationId xmlns:a16="http://schemas.microsoft.com/office/drawing/2014/main" id="{85DFB59C-F89C-4A94-B33E-366C62CCD957}"/>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LSN=3</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c=24</a:t>
            </a:r>
          </a:p>
        </p:txBody>
      </p:sp>
      <p:sp>
        <p:nvSpPr>
          <p:cNvPr id="72710" name="TextBox 7">
            <a:extLst>
              <a:ext uri="{FF2B5EF4-FFF2-40B4-BE49-F238E27FC236}">
                <a16:creationId xmlns:a16="http://schemas.microsoft.com/office/drawing/2014/main" id="{81E7E112-3F9E-4145-AA7E-412F9822976C}"/>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72711" name="TextBox 8">
            <a:extLst>
              <a:ext uri="{FF2B5EF4-FFF2-40B4-BE49-F238E27FC236}">
                <a16:creationId xmlns:a16="http://schemas.microsoft.com/office/drawing/2014/main" id="{F9133678-B45D-44A4-A10D-FF819334B1FF}"/>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72712" name="TextBox 9">
            <a:extLst>
              <a:ext uri="{FF2B5EF4-FFF2-40B4-BE49-F238E27FC236}">
                <a16:creationId xmlns:a16="http://schemas.microsoft.com/office/drawing/2014/main" id="{94E70F4F-A886-4075-BECA-5A92BA54F887}"/>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72713" name="Straight Connector 11">
            <a:extLst>
              <a:ext uri="{FF2B5EF4-FFF2-40B4-BE49-F238E27FC236}">
                <a16:creationId xmlns:a16="http://schemas.microsoft.com/office/drawing/2014/main" id="{F79F5C6C-643C-47D8-AB09-090B09BB1E85}"/>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72714" name="TextBox 12">
            <a:extLst>
              <a:ext uri="{FF2B5EF4-FFF2-40B4-BE49-F238E27FC236}">
                <a16:creationId xmlns:a16="http://schemas.microsoft.com/office/drawing/2014/main" id="{4D727278-5D4F-468E-AB99-7A6B370026C3}"/>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72715" name="Straight Connector 13">
            <a:extLst>
              <a:ext uri="{FF2B5EF4-FFF2-40B4-BE49-F238E27FC236}">
                <a16:creationId xmlns:a16="http://schemas.microsoft.com/office/drawing/2014/main" id="{839863D1-9058-49F4-B8A4-75B7B6E48E63}"/>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67C67AEF-0F68-4F2F-93BE-96F64AAB8D62}"/>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1</a:t>
                      </a:r>
                    </a:p>
                  </a:txBody>
                  <a:tcPr marT="45733" marB="45733"/>
                </a:tc>
                <a:tc>
                  <a:txBody>
                    <a:bodyPr/>
                    <a:lstStyle/>
                    <a:p>
                      <a:r>
                        <a:rPr lang="en-US" sz="1600" dirty="0"/>
                        <a:t>4</a:t>
                      </a:r>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58E8F59F-F556-426E-B8C8-488BA232C6FC}"/>
              </a:ext>
            </a:extLst>
          </p:cNvPr>
          <p:cNvGraphicFramePr>
            <a:graphicFrameLocks/>
          </p:cNvGraphicFramePr>
          <p:nvPr/>
        </p:nvGraphicFramePr>
        <p:xfrm>
          <a:off x="6821488" y="3840163"/>
          <a:ext cx="2322512" cy="148431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1078">
                <a:tc>
                  <a:txBody>
                    <a:bodyPr/>
                    <a:lstStyle/>
                    <a:p>
                      <a:r>
                        <a:rPr lang="en-US" sz="1600" b="0" dirty="0"/>
                        <a:t>DPT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err="1"/>
                        <a:t>pageID</a:t>
                      </a:r>
                      <a:endParaRPr lang="en-US" sz="1600" dirty="0"/>
                    </a:p>
                  </a:txBody>
                  <a:tcPr marT="45749" marB="45749"/>
                </a:tc>
                <a:tc>
                  <a:txBody>
                    <a:bodyPr/>
                    <a:lstStyle/>
                    <a:p>
                      <a:r>
                        <a:rPr lang="en-US" sz="1600" dirty="0" err="1"/>
                        <a:t>recoveryLSN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42</a:t>
                      </a:r>
                    </a:p>
                  </a:txBody>
                  <a:tcPr marT="45749" marB="45749"/>
                </a:tc>
                <a:tc>
                  <a:txBody>
                    <a:bodyPr/>
                    <a:lstStyle/>
                    <a:p>
                      <a:r>
                        <a:rPr lang="en-US" sz="1600" dirty="0"/>
                        <a:t>1</a:t>
                      </a:r>
                    </a:p>
                  </a:txBody>
                  <a:tcPr marT="45749" marB="45749"/>
                </a:tc>
                <a:extLst>
                  <a:ext uri="{0D108BD9-81ED-4DB2-BD59-A6C34878D82A}">
                    <a16:rowId xmlns:a16="http://schemas.microsoft.com/office/drawing/2014/main" val="10002"/>
                  </a:ext>
                </a:extLst>
              </a:tr>
              <a:tr h="371078">
                <a:tc>
                  <a:txBody>
                    <a:bodyPr/>
                    <a:lstStyle/>
                    <a:p>
                      <a:r>
                        <a:rPr lang="en-US" sz="1600" dirty="0"/>
                        <a:t>46</a:t>
                      </a:r>
                    </a:p>
                  </a:txBody>
                  <a:tcPr marT="45749" marB="45749"/>
                </a:tc>
                <a:tc>
                  <a:txBody>
                    <a:bodyPr/>
                    <a:lstStyle/>
                    <a:p>
                      <a:r>
                        <a:rPr lang="en-US" sz="1600" dirty="0"/>
                        <a:t>3</a:t>
                      </a:r>
                    </a:p>
                  </a:txBody>
                  <a:tcPr marT="45749" marB="45749"/>
                </a:tc>
                <a:extLst>
                  <a:ext uri="{0D108BD9-81ED-4DB2-BD59-A6C34878D82A}">
                    <a16:rowId xmlns:a16="http://schemas.microsoft.com/office/drawing/2014/main" val="10003"/>
                  </a:ext>
                </a:extLst>
              </a:tr>
            </a:tbl>
          </a:graphicData>
        </a:graphic>
      </p:graphicFrame>
      <p:sp>
        <p:nvSpPr>
          <p:cNvPr id="72747" name="TextBox 18">
            <a:extLst>
              <a:ext uri="{FF2B5EF4-FFF2-40B4-BE49-F238E27FC236}">
                <a16:creationId xmlns:a16="http://schemas.microsoft.com/office/drawing/2014/main" id="{DEDA8094-47C0-4322-A2A4-BEC835DDDCC8}"/>
              </a:ext>
            </a:extLst>
          </p:cNvPr>
          <p:cNvSpPr txBox="1">
            <a:spLocks noChangeArrowheads="1"/>
          </p:cNvSpPr>
          <p:nvPr/>
        </p:nvSpPr>
        <p:spPr bwMode="auto">
          <a:xfrm>
            <a:off x="609600" y="1428750"/>
            <a:ext cx="796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endParaRPr lang="en-US"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B87AD7A-1583-4A2D-84B3-F0F369D02921}"/>
              </a:ext>
            </a:extLst>
          </p:cNvPr>
          <p:cNvSpPr>
            <a:spLocks noGrp="1"/>
          </p:cNvSpPr>
          <p:nvPr>
            <p:ph type="title"/>
          </p:nvPr>
        </p:nvSpPr>
        <p:spPr/>
        <p:txBody>
          <a:bodyPr/>
          <a:lstStyle/>
          <a:p>
            <a:r>
              <a:rPr lang="en-US" altLang="en-US"/>
              <a:t>Today's Lecture Outline </a:t>
            </a:r>
          </a:p>
        </p:txBody>
      </p:sp>
      <p:sp>
        <p:nvSpPr>
          <p:cNvPr id="17410" name="Content Placeholder 2">
            <a:extLst>
              <a:ext uri="{FF2B5EF4-FFF2-40B4-BE49-F238E27FC236}">
                <a16:creationId xmlns:a16="http://schemas.microsoft.com/office/drawing/2014/main" id="{A09B5B49-F98F-422F-8CC7-29A529D7B1C6}"/>
              </a:ext>
            </a:extLst>
          </p:cNvPr>
          <p:cNvSpPr>
            <a:spLocks noGrp="1"/>
          </p:cNvSpPr>
          <p:nvPr>
            <p:ph idx="1"/>
          </p:nvPr>
        </p:nvSpPr>
        <p:spPr/>
        <p:txBody>
          <a:bodyPr/>
          <a:lstStyle/>
          <a:p>
            <a:pPr>
              <a:defRPr/>
            </a:pPr>
            <a:r>
              <a:rPr lang="en-US" altLang="en-US" dirty="0"/>
              <a:t>Motivation – Fault Tolerance</a:t>
            </a:r>
          </a:p>
          <a:p>
            <a:pPr marL="457200" lvl="1" indent="0">
              <a:buFontTx/>
              <a:buNone/>
              <a:defRPr/>
            </a:pPr>
            <a:endParaRPr lang="en-US" altLang="en-US" dirty="0">
              <a:solidFill>
                <a:srgbClr val="FF0000"/>
              </a:solidFill>
            </a:endParaRPr>
          </a:p>
          <a:p>
            <a:pPr>
              <a:defRPr/>
            </a:pPr>
            <a:r>
              <a:rPr lang="en-US" altLang="en-US" dirty="0"/>
              <a:t>Fault Tolerance using Checkpoints</a:t>
            </a:r>
          </a:p>
          <a:p>
            <a:pPr>
              <a:defRPr/>
            </a:pPr>
            <a:endParaRPr lang="en-US" altLang="en-US" dirty="0"/>
          </a:p>
          <a:p>
            <a:pPr>
              <a:defRPr/>
            </a:pPr>
            <a:r>
              <a:rPr lang="en-US" altLang="en-US" dirty="0"/>
              <a:t>Fault Tolerance using Logging and Recovery</a:t>
            </a:r>
          </a:p>
          <a:p>
            <a:pPr>
              <a:defRPr/>
            </a:pPr>
            <a:endParaRPr lang="en-US" altLang="en-US" dirty="0"/>
          </a:p>
          <a:p>
            <a:pPr>
              <a:defRPr/>
            </a:pPr>
            <a:r>
              <a:rPr lang="en-US" altLang="en-US" dirty="0"/>
              <a:t>Logging and Recovery in Practice: ARIES</a:t>
            </a:r>
          </a:p>
          <a:p>
            <a:pPr>
              <a:defRPr/>
            </a:pPr>
            <a:endParaRPr lang="en-US" altLang="en-US" dirty="0"/>
          </a:p>
          <a:p>
            <a:pPr marL="0" indent="0">
              <a:buFontTx/>
              <a:buNone/>
              <a:defRPr/>
            </a:pPr>
            <a:r>
              <a:rPr lang="en-US" altLang="en-US" dirty="0"/>
              <a:t> </a:t>
            </a:r>
          </a:p>
        </p:txBody>
      </p:sp>
      <p:sp>
        <p:nvSpPr>
          <p:cNvPr id="18435" name="Slide Number Placeholder 3">
            <a:extLst>
              <a:ext uri="{FF2B5EF4-FFF2-40B4-BE49-F238E27FC236}">
                <a16:creationId xmlns:a16="http://schemas.microsoft.com/office/drawing/2014/main" id="{386AABD8-3593-41C3-8983-DE240B3DF3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227EE9E-55EC-421B-BFD1-87B45DBDB13E}" type="slidenum">
              <a:rPr lang="en-US" altLang="en-US" sz="1400" smtClean="0"/>
              <a:pPr>
                <a:spcBef>
                  <a:spcPct val="0"/>
                </a:spcBef>
                <a:buClrTx/>
                <a:buFontTx/>
                <a:buNone/>
              </a:pPr>
              <a:t>4</a:t>
            </a:fld>
            <a:endParaRPr lang="en-US"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0CED4E13-EDF9-402C-B42E-DF847C2AA627}"/>
              </a:ext>
            </a:extLst>
          </p:cNvPr>
          <p:cNvSpPr>
            <a:spLocks noGrp="1"/>
          </p:cNvSpPr>
          <p:nvPr>
            <p:ph type="title"/>
          </p:nvPr>
        </p:nvSpPr>
        <p:spPr/>
        <p:txBody>
          <a:bodyPr/>
          <a:lstStyle/>
          <a:p>
            <a:r>
              <a:rPr lang="en-US" altLang="en-US"/>
              <a:t>Example Log File</a:t>
            </a:r>
          </a:p>
        </p:txBody>
      </p:sp>
      <p:sp>
        <p:nvSpPr>
          <p:cNvPr id="74754" name="Slide Number Placeholder 3">
            <a:extLst>
              <a:ext uri="{FF2B5EF4-FFF2-40B4-BE49-F238E27FC236}">
                <a16:creationId xmlns:a16="http://schemas.microsoft.com/office/drawing/2014/main" id="{2346D359-FD41-4706-A1B2-4B83A1E5E2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4A826D6-D3CC-4F73-A98E-3935CD89B229}" type="slidenum">
              <a:rPr lang="en-US" altLang="en-US" sz="1400" smtClean="0"/>
              <a:pPr>
                <a:spcBef>
                  <a:spcPct val="0"/>
                </a:spcBef>
                <a:buClrTx/>
                <a:buFontTx/>
                <a:buNone/>
              </a:pPr>
              <a:t>40</a:t>
            </a:fld>
            <a:endParaRPr lang="en-US" altLang="en-US" sz="1400"/>
          </a:p>
        </p:txBody>
      </p:sp>
      <p:sp>
        <p:nvSpPr>
          <p:cNvPr id="74755" name="TextBox 4">
            <a:extLst>
              <a:ext uri="{FF2B5EF4-FFF2-40B4-BE49-F238E27FC236}">
                <a16:creationId xmlns:a16="http://schemas.microsoft.com/office/drawing/2014/main" id="{B9B9C7C6-C628-4095-943F-F3C819116163}"/>
              </a:ext>
            </a:extLst>
          </p:cNvPr>
          <p:cNvSpPr txBox="1">
            <a:spLocks noChangeArrowheads="1"/>
          </p:cNvSpPr>
          <p:nvPr/>
        </p:nvSpPr>
        <p:spPr bwMode="auto">
          <a:xfrm>
            <a:off x="2335213" y="3028950"/>
            <a:ext cx="4095750" cy="163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0000"/>
                </a:solidFill>
              </a:rPr>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solidFill>
                  <a:srgbClr val="FF0000"/>
                </a:solidFill>
              </a:rPr>
              <a:t>4:[1,1,”update”,42, b+=1, b-=1]</a:t>
            </a:r>
          </a:p>
          <a:p>
            <a:pPr>
              <a:spcBef>
                <a:spcPct val="0"/>
              </a:spcBef>
              <a:buClrTx/>
              <a:buFontTx/>
              <a:buNone/>
            </a:pPr>
            <a:r>
              <a:rPr lang="en-US" altLang="en-US" sz="2000"/>
              <a:t>5:[3,2,”commit”]</a:t>
            </a:r>
          </a:p>
        </p:txBody>
      </p:sp>
      <p:sp>
        <p:nvSpPr>
          <p:cNvPr id="74756" name="Rectangle 5">
            <a:extLst>
              <a:ext uri="{FF2B5EF4-FFF2-40B4-BE49-F238E27FC236}">
                <a16:creationId xmlns:a16="http://schemas.microsoft.com/office/drawing/2014/main" id="{F860680B-6CC4-412C-8315-07C97DBD4EC9}"/>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1" dirty="0">
                <a:solidFill>
                  <a:srgbClr val="000000"/>
                </a:solidFill>
              </a:rPr>
              <a:t>LSN=-</a:t>
            </a:r>
          </a:p>
          <a:p>
            <a:pPr eaLnBrk="1" hangingPunct="1">
              <a:spcBef>
                <a:spcPct val="0"/>
              </a:spcBef>
              <a:buClrTx/>
              <a:buFontTx/>
              <a:buNone/>
            </a:pPr>
            <a:endParaRPr lang="en-US" altLang="en-US" sz="2000" b="1" dirty="0">
              <a:solidFill>
                <a:srgbClr val="000000"/>
              </a:solidFill>
            </a:endParaRPr>
          </a:p>
          <a:p>
            <a:pPr eaLnBrk="1" hangingPunct="1">
              <a:spcBef>
                <a:spcPct val="0"/>
              </a:spcBef>
              <a:buClrTx/>
              <a:buFontTx/>
              <a:buNone/>
            </a:pPr>
            <a:r>
              <a:rPr lang="en-US" altLang="en-US" sz="2000" b="1" dirty="0">
                <a:solidFill>
                  <a:srgbClr val="000000"/>
                </a:solidFill>
              </a:rPr>
              <a:t>a=77</a:t>
            </a:r>
          </a:p>
          <a:p>
            <a:pPr eaLnBrk="1" hangingPunct="1">
              <a:spcBef>
                <a:spcPct val="0"/>
              </a:spcBef>
              <a:buClrTx/>
              <a:buFontTx/>
              <a:buNone/>
            </a:pPr>
            <a:r>
              <a:rPr lang="en-US" altLang="en-US" sz="2000" b="1" dirty="0">
                <a:solidFill>
                  <a:srgbClr val="000000"/>
                </a:solidFill>
              </a:rPr>
              <a:t>b=55</a:t>
            </a:r>
          </a:p>
        </p:txBody>
      </p:sp>
      <p:sp>
        <p:nvSpPr>
          <p:cNvPr id="74757" name="Rectangle 6">
            <a:extLst>
              <a:ext uri="{FF2B5EF4-FFF2-40B4-BE49-F238E27FC236}">
                <a16:creationId xmlns:a16="http://schemas.microsoft.com/office/drawing/2014/main" id="{D09AAA89-0AD1-4C58-BE28-D3AF6EDB9E19}"/>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1" dirty="0">
                <a:solidFill>
                  <a:srgbClr val="000000"/>
                </a:solidFill>
              </a:rPr>
              <a:t>LSN=-</a:t>
            </a:r>
          </a:p>
          <a:p>
            <a:pPr eaLnBrk="1" hangingPunct="1">
              <a:spcBef>
                <a:spcPct val="0"/>
              </a:spcBef>
              <a:buClrTx/>
              <a:buFontTx/>
              <a:buNone/>
            </a:pPr>
            <a:endParaRPr lang="en-US" altLang="en-US" sz="2000" b="1" dirty="0">
              <a:solidFill>
                <a:srgbClr val="000000"/>
              </a:solidFill>
            </a:endParaRPr>
          </a:p>
          <a:p>
            <a:pPr eaLnBrk="1" hangingPunct="1">
              <a:spcBef>
                <a:spcPct val="0"/>
              </a:spcBef>
              <a:buClrTx/>
              <a:buFontTx/>
              <a:buNone/>
            </a:pPr>
            <a:r>
              <a:rPr lang="en-US" altLang="en-US" sz="2000" b="1" dirty="0">
                <a:solidFill>
                  <a:srgbClr val="000000"/>
                </a:solidFill>
              </a:rPr>
              <a:t>c=22</a:t>
            </a:r>
          </a:p>
        </p:txBody>
      </p:sp>
      <p:sp>
        <p:nvSpPr>
          <p:cNvPr id="74758" name="TextBox 7">
            <a:extLst>
              <a:ext uri="{FF2B5EF4-FFF2-40B4-BE49-F238E27FC236}">
                <a16:creationId xmlns:a16="http://schemas.microsoft.com/office/drawing/2014/main" id="{7820D56F-0946-499B-AC97-04F3E201D257}"/>
              </a:ext>
            </a:extLst>
          </p:cNvPr>
          <p:cNvSpPr txBox="1">
            <a:spLocks noChangeArrowheads="1"/>
          </p:cNvSpPr>
          <p:nvPr/>
        </p:nvSpPr>
        <p:spPr bwMode="auto">
          <a:xfrm>
            <a:off x="501650" y="2357438"/>
            <a:ext cx="1330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dirty="0"/>
              <a:t>On </a:t>
            </a:r>
            <a:r>
              <a:rPr lang="en-US" altLang="en-US" sz="2400" b="1" dirty="0"/>
              <a:t>Disk</a:t>
            </a:r>
          </a:p>
        </p:txBody>
      </p:sp>
      <p:sp>
        <p:nvSpPr>
          <p:cNvPr id="74759" name="TextBox 8">
            <a:extLst>
              <a:ext uri="{FF2B5EF4-FFF2-40B4-BE49-F238E27FC236}">
                <a16:creationId xmlns:a16="http://schemas.microsoft.com/office/drawing/2014/main" id="{FCAF4B82-C49C-4B67-89E5-D609CD292977}"/>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74760" name="TextBox 9">
            <a:extLst>
              <a:ext uri="{FF2B5EF4-FFF2-40B4-BE49-F238E27FC236}">
                <a16:creationId xmlns:a16="http://schemas.microsoft.com/office/drawing/2014/main" id="{011BFCD4-48DF-4B6C-8081-2A74CBFC107D}"/>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74761" name="Straight Connector 11">
            <a:extLst>
              <a:ext uri="{FF2B5EF4-FFF2-40B4-BE49-F238E27FC236}">
                <a16:creationId xmlns:a16="http://schemas.microsoft.com/office/drawing/2014/main" id="{7B49FDB7-CEDB-41AC-9BF8-AF0462D2764A}"/>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74762" name="TextBox 12">
            <a:extLst>
              <a:ext uri="{FF2B5EF4-FFF2-40B4-BE49-F238E27FC236}">
                <a16:creationId xmlns:a16="http://schemas.microsoft.com/office/drawing/2014/main" id="{007DBAC2-B3E7-4A89-AF9C-7832EEA9699C}"/>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74763" name="Straight Connector 13">
            <a:extLst>
              <a:ext uri="{FF2B5EF4-FFF2-40B4-BE49-F238E27FC236}">
                <a16:creationId xmlns:a16="http://schemas.microsoft.com/office/drawing/2014/main" id="{E7AC81FF-8BE7-46D5-90C4-B247D335CFFE}"/>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74795" name="TextBox 18">
            <a:extLst>
              <a:ext uri="{FF2B5EF4-FFF2-40B4-BE49-F238E27FC236}">
                <a16:creationId xmlns:a16="http://schemas.microsoft.com/office/drawing/2014/main" id="{D4B03896-FA28-4B0F-82CD-8E2CB8060600}"/>
              </a:ext>
            </a:extLst>
          </p:cNvPr>
          <p:cNvSpPr txBox="1">
            <a:spLocks noChangeArrowheads="1"/>
          </p:cNvSpPr>
          <p:nvPr/>
        </p:nvSpPr>
        <p:spPr bwMode="auto">
          <a:xfrm>
            <a:off x="609600" y="1371600"/>
            <a:ext cx="857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“comp”, </a:t>
            </a:r>
            <a:r>
              <a:rPr lang="en-US" altLang="en-US" sz="1600" dirty="0" err="1">
                <a:latin typeface="Courier"/>
                <a:ea typeface="Courier"/>
                <a:cs typeface="Courier"/>
              </a:rPr>
              <a:t>redoTheUndo</a:t>
            </a:r>
            <a:r>
              <a:rPr lang="en-US" altLang="en-US" sz="1600" dirty="0">
                <a:latin typeface="Courier"/>
                <a:ea typeface="Courier"/>
                <a:cs typeface="Courier"/>
              </a:rPr>
              <a:t>, </a:t>
            </a:r>
            <a:r>
              <a:rPr lang="en-US" altLang="en-US" sz="1600" dirty="0" err="1">
                <a:latin typeface="Courier"/>
                <a:ea typeface="Courier"/>
                <a:cs typeface="Courier"/>
              </a:rPr>
              <a:t>undoNextLSN</a:t>
            </a:r>
            <a:r>
              <a:rPr lang="en-US" altLang="en-US" sz="1600" dirty="0">
                <a:latin typeface="Courier"/>
                <a:ea typeface="Courier"/>
                <a:cs typeface="Courier"/>
              </a:rPr>
              <a:t>]  #compensation</a:t>
            </a:r>
            <a:endParaRPr lang="en-US" altLang="en-US" sz="1600" dirty="0"/>
          </a:p>
        </p:txBody>
      </p:sp>
      <p:cxnSp>
        <p:nvCxnSpPr>
          <p:cNvPr id="74796" name="Straight Connector 15">
            <a:extLst>
              <a:ext uri="{FF2B5EF4-FFF2-40B4-BE49-F238E27FC236}">
                <a16:creationId xmlns:a16="http://schemas.microsoft.com/office/drawing/2014/main" id="{34960283-3433-4490-A102-F902C125E2E1}"/>
              </a:ext>
            </a:extLst>
          </p:cNvPr>
          <p:cNvCxnSpPr>
            <a:cxnSpLocks noChangeShapeType="1"/>
          </p:cNvCxnSpPr>
          <p:nvPr/>
        </p:nvCxnSpPr>
        <p:spPr bwMode="auto">
          <a:xfrm>
            <a:off x="2335213" y="4862513"/>
            <a:ext cx="3733800" cy="0"/>
          </a:xfrm>
          <a:prstGeom prst="line">
            <a:avLst/>
          </a:prstGeom>
          <a:noFill/>
          <a:ln w="34925">
            <a:solidFill>
              <a:srgbClr val="FF0000"/>
            </a:solidFill>
            <a:prstDash val="sysDash"/>
            <a:round/>
            <a:headEnd/>
            <a:tailEnd/>
          </a:ln>
          <a:extLst>
            <a:ext uri="{909E8E84-426E-40DD-AFC4-6F175D3DCCD1}">
              <a14:hiddenFill xmlns:a14="http://schemas.microsoft.com/office/drawing/2010/main">
                <a:noFill/>
              </a14:hiddenFill>
            </a:ext>
          </a:extLst>
        </p:spPr>
      </p:cxnSp>
      <p:sp>
        <p:nvSpPr>
          <p:cNvPr id="74797" name="Lightning Bolt 10">
            <a:extLst>
              <a:ext uri="{FF2B5EF4-FFF2-40B4-BE49-F238E27FC236}">
                <a16:creationId xmlns:a16="http://schemas.microsoft.com/office/drawing/2014/main" id="{D51A53FE-C4FE-4E13-9C1F-D6737C3650A5}"/>
              </a:ext>
            </a:extLst>
          </p:cNvPr>
          <p:cNvSpPr>
            <a:spLocks noChangeArrowheads="1"/>
          </p:cNvSpPr>
          <p:nvPr/>
        </p:nvSpPr>
        <p:spPr bwMode="auto">
          <a:xfrm flipH="1">
            <a:off x="6097588" y="4373563"/>
            <a:ext cx="550862" cy="598487"/>
          </a:xfrm>
          <a:prstGeom prst="lightningBolt">
            <a:avLst/>
          </a:prstGeom>
          <a:solidFill>
            <a:srgbClr val="FF0000"/>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C469B148-34C8-46F3-8339-3A5BD69D1CA3}"/>
              </a:ext>
            </a:extLst>
          </p:cNvPr>
          <p:cNvSpPr>
            <a:spLocks noGrp="1"/>
          </p:cNvSpPr>
          <p:nvPr>
            <p:ph type="title"/>
          </p:nvPr>
        </p:nvSpPr>
        <p:spPr/>
        <p:txBody>
          <a:bodyPr/>
          <a:lstStyle/>
          <a:p>
            <a:r>
              <a:rPr lang="en-US" altLang="en-US"/>
              <a:t>Example Log File</a:t>
            </a:r>
          </a:p>
        </p:txBody>
      </p:sp>
      <p:sp>
        <p:nvSpPr>
          <p:cNvPr id="78850" name="Slide Number Placeholder 3">
            <a:extLst>
              <a:ext uri="{FF2B5EF4-FFF2-40B4-BE49-F238E27FC236}">
                <a16:creationId xmlns:a16="http://schemas.microsoft.com/office/drawing/2014/main" id="{291C6D17-9E15-4EF0-B0D8-3D9FC344C589}"/>
              </a:ext>
            </a:extLst>
          </p:cNvPr>
          <p:cNvSpPr>
            <a:spLocks noGrp="1"/>
          </p:cNvSpPr>
          <p:nvPr>
            <p:ph type="sldNum" sz="quarter" idx="12"/>
          </p:nvPr>
        </p:nvSpPr>
        <p:spPr>
          <a:xfrm>
            <a:off x="6946900" y="63896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43E09734-9DF1-4771-8C15-27F5A23AEE9D}" type="slidenum">
              <a:rPr lang="en-US" altLang="en-US" sz="1400" smtClean="0"/>
              <a:pPr>
                <a:spcBef>
                  <a:spcPct val="0"/>
                </a:spcBef>
                <a:buClrTx/>
                <a:buFontTx/>
                <a:buNone/>
              </a:pPr>
              <a:t>41</a:t>
            </a:fld>
            <a:endParaRPr lang="en-US" altLang="en-US" sz="1400"/>
          </a:p>
        </p:txBody>
      </p:sp>
      <p:sp>
        <p:nvSpPr>
          <p:cNvPr id="78851" name="TextBox 4">
            <a:extLst>
              <a:ext uri="{FF2B5EF4-FFF2-40B4-BE49-F238E27FC236}">
                <a16:creationId xmlns:a16="http://schemas.microsoft.com/office/drawing/2014/main" id="{09A88801-5189-48D1-8129-0D0C7F01F293}"/>
              </a:ext>
            </a:extLst>
          </p:cNvPr>
          <p:cNvSpPr txBox="1">
            <a:spLocks noChangeArrowheads="1"/>
          </p:cNvSpPr>
          <p:nvPr/>
        </p:nvSpPr>
        <p:spPr bwMode="auto">
          <a:xfrm>
            <a:off x="2335213" y="3028950"/>
            <a:ext cx="4095750" cy="163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0000"/>
                </a:solidFill>
              </a:rPr>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solidFill>
                  <a:srgbClr val="FF0000"/>
                </a:solidFill>
              </a:rPr>
              <a:t>4:[1,1,”update”,42, b+=1, b-=1]</a:t>
            </a:r>
          </a:p>
          <a:p>
            <a:pPr>
              <a:spcBef>
                <a:spcPct val="0"/>
              </a:spcBef>
              <a:buClrTx/>
              <a:buFontTx/>
              <a:buNone/>
            </a:pPr>
            <a:r>
              <a:rPr lang="en-US" altLang="en-US" sz="2000"/>
              <a:t>5:[3,2,”commit”]</a:t>
            </a:r>
          </a:p>
        </p:txBody>
      </p:sp>
      <p:sp>
        <p:nvSpPr>
          <p:cNvPr id="78852" name="Rectangle 5">
            <a:extLst>
              <a:ext uri="{FF2B5EF4-FFF2-40B4-BE49-F238E27FC236}">
                <a16:creationId xmlns:a16="http://schemas.microsoft.com/office/drawing/2014/main" id="{3F3D6968-C257-4195-AA7B-B0D67AA36C11}"/>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a=77</a:t>
            </a:r>
          </a:p>
          <a:p>
            <a:pPr eaLnBrk="1" hangingPunct="1">
              <a:spcBef>
                <a:spcPct val="0"/>
              </a:spcBef>
              <a:buClrTx/>
              <a:buFontTx/>
              <a:buNone/>
            </a:pPr>
            <a:r>
              <a:rPr lang="en-US" altLang="en-US" sz="2000" dirty="0">
                <a:solidFill>
                  <a:srgbClr val="000000"/>
                </a:solidFill>
              </a:rPr>
              <a:t>b=55</a:t>
            </a:r>
          </a:p>
        </p:txBody>
      </p:sp>
      <p:sp>
        <p:nvSpPr>
          <p:cNvPr id="78853" name="Rectangle 6">
            <a:extLst>
              <a:ext uri="{FF2B5EF4-FFF2-40B4-BE49-F238E27FC236}">
                <a16:creationId xmlns:a16="http://schemas.microsoft.com/office/drawing/2014/main" id="{EAC1A1E1-6728-40D8-A373-A9E666BD48ED}"/>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c=22</a:t>
            </a:r>
          </a:p>
        </p:txBody>
      </p:sp>
      <p:sp>
        <p:nvSpPr>
          <p:cNvPr id="78854" name="TextBox 7">
            <a:extLst>
              <a:ext uri="{FF2B5EF4-FFF2-40B4-BE49-F238E27FC236}">
                <a16:creationId xmlns:a16="http://schemas.microsoft.com/office/drawing/2014/main" id="{8F9CA747-9EB9-4182-8E41-555D2F4239F6}"/>
              </a:ext>
            </a:extLst>
          </p:cNvPr>
          <p:cNvSpPr txBox="1">
            <a:spLocks noChangeArrowheads="1"/>
          </p:cNvSpPr>
          <p:nvPr/>
        </p:nvSpPr>
        <p:spPr bwMode="auto">
          <a:xfrm>
            <a:off x="501650" y="2357438"/>
            <a:ext cx="1330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dirty="0"/>
              <a:t>On </a:t>
            </a:r>
            <a:r>
              <a:rPr lang="en-US" altLang="en-US" sz="2400" b="1" dirty="0"/>
              <a:t>Disk</a:t>
            </a:r>
          </a:p>
        </p:txBody>
      </p:sp>
      <p:sp>
        <p:nvSpPr>
          <p:cNvPr id="78855" name="TextBox 8">
            <a:extLst>
              <a:ext uri="{FF2B5EF4-FFF2-40B4-BE49-F238E27FC236}">
                <a16:creationId xmlns:a16="http://schemas.microsoft.com/office/drawing/2014/main" id="{46F641E2-F6C1-4E0D-BE49-8DEEBEEFFFBB}"/>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78856" name="TextBox 9">
            <a:extLst>
              <a:ext uri="{FF2B5EF4-FFF2-40B4-BE49-F238E27FC236}">
                <a16:creationId xmlns:a16="http://schemas.microsoft.com/office/drawing/2014/main" id="{4931E5C2-9C05-4707-809F-EC419C1BDA23}"/>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78857" name="Straight Connector 11">
            <a:extLst>
              <a:ext uri="{FF2B5EF4-FFF2-40B4-BE49-F238E27FC236}">
                <a16:creationId xmlns:a16="http://schemas.microsoft.com/office/drawing/2014/main" id="{B3B5A5C3-E4EE-4B1E-97E8-7D3B2742D620}"/>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78858" name="TextBox 12">
            <a:extLst>
              <a:ext uri="{FF2B5EF4-FFF2-40B4-BE49-F238E27FC236}">
                <a16:creationId xmlns:a16="http://schemas.microsoft.com/office/drawing/2014/main" id="{5EB87CCF-6699-4330-AFFE-41EA65BD09FF}"/>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78859" name="Straight Connector 13">
            <a:extLst>
              <a:ext uri="{FF2B5EF4-FFF2-40B4-BE49-F238E27FC236}">
                <a16:creationId xmlns:a16="http://schemas.microsoft.com/office/drawing/2014/main" id="{2CE47F94-8D65-4277-9FE9-23F89DE3B9F1}"/>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1166B2A2-FAEE-4DB7-A7F7-B5D42915B16E}"/>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1</a:t>
                      </a:r>
                    </a:p>
                  </a:txBody>
                  <a:tcPr marT="45733" marB="45733"/>
                </a:tc>
                <a:tc>
                  <a:txBody>
                    <a:bodyPr/>
                    <a:lstStyle/>
                    <a:p>
                      <a:r>
                        <a:rPr lang="en-US" sz="1600" dirty="0"/>
                        <a:t>4</a:t>
                      </a:r>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3F634C0A-2183-4824-B7D4-477A945666C3}"/>
              </a:ext>
            </a:extLst>
          </p:cNvPr>
          <p:cNvGraphicFramePr>
            <a:graphicFrameLocks/>
          </p:cNvGraphicFramePr>
          <p:nvPr/>
        </p:nvGraphicFramePr>
        <p:xfrm>
          <a:off x="6821488" y="3840163"/>
          <a:ext cx="2322512" cy="148431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1078">
                <a:tc>
                  <a:txBody>
                    <a:bodyPr/>
                    <a:lstStyle/>
                    <a:p>
                      <a:r>
                        <a:rPr lang="en-US" sz="1600" b="0" dirty="0"/>
                        <a:t>DPT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err="1"/>
                        <a:t>pageID</a:t>
                      </a:r>
                      <a:endParaRPr lang="en-US" sz="1600" dirty="0"/>
                    </a:p>
                  </a:txBody>
                  <a:tcPr marT="45749" marB="45749"/>
                </a:tc>
                <a:tc>
                  <a:txBody>
                    <a:bodyPr/>
                    <a:lstStyle/>
                    <a:p>
                      <a:r>
                        <a:rPr lang="en-US" sz="1600" dirty="0" err="1"/>
                        <a:t>recoveryLSN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42</a:t>
                      </a:r>
                    </a:p>
                  </a:txBody>
                  <a:tcPr marT="45749" marB="45749"/>
                </a:tc>
                <a:tc>
                  <a:txBody>
                    <a:bodyPr/>
                    <a:lstStyle/>
                    <a:p>
                      <a:r>
                        <a:rPr lang="en-US" sz="1600" dirty="0">
                          <a:solidFill>
                            <a:srgbClr val="FF0000"/>
                          </a:solidFill>
                        </a:rPr>
                        <a:t>1</a:t>
                      </a:r>
                    </a:p>
                  </a:txBody>
                  <a:tcPr marT="45749" marB="45749"/>
                </a:tc>
                <a:extLst>
                  <a:ext uri="{0D108BD9-81ED-4DB2-BD59-A6C34878D82A}">
                    <a16:rowId xmlns:a16="http://schemas.microsoft.com/office/drawing/2014/main" val="10002"/>
                  </a:ext>
                </a:extLst>
              </a:tr>
              <a:tr h="371078">
                <a:tc>
                  <a:txBody>
                    <a:bodyPr/>
                    <a:lstStyle/>
                    <a:p>
                      <a:r>
                        <a:rPr lang="en-US" sz="1600" dirty="0"/>
                        <a:t>46</a:t>
                      </a:r>
                    </a:p>
                  </a:txBody>
                  <a:tcPr marT="45749" marB="45749"/>
                </a:tc>
                <a:tc>
                  <a:txBody>
                    <a:bodyPr/>
                    <a:lstStyle/>
                    <a:p>
                      <a:r>
                        <a:rPr lang="en-US" sz="1600" dirty="0">
                          <a:solidFill>
                            <a:srgbClr val="FF0000"/>
                          </a:solidFill>
                        </a:rPr>
                        <a:t>3</a:t>
                      </a:r>
                    </a:p>
                  </a:txBody>
                  <a:tcPr marT="45749" marB="45749"/>
                </a:tc>
                <a:extLst>
                  <a:ext uri="{0D108BD9-81ED-4DB2-BD59-A6C34878D82A}">
                    <a16:rowId xmlns:a16="http://schemas.microsoft.com/office/drawing/2014/main" val="10003"/>
                  </a:ext>
                </a:extLst>
              </a:tr>
            </a:tbl>
          </a:graphicData>
        </a:graphic>
      </p:graphicFrame>
      <p:sp>
        <p:nvSpPr>
          <p:cNvPr id="78891" name="TextBox 18">
            <a:extLst>
              <a:ext uri="{FF2B5EF4-FFF2-40B4-BE49-F238E27FC236}">
                <a16:creationId xmlns:a16="http://schemas.microsoft.com/office/drawing/2014/main" id="{342FEF6D-2404-4099-88F1-30B5D2F7BA68}"/>
              </a:ext>
            </a:extLst>
          </p:cNvPr>
          <p:cNvSpPr txBox="1">
            <a:spLocks noChangeArrowheads="1"/>
          </p:cNvSpPr>
          <p:nvPr/>
        </p:nvSpPr>
        <p:spPr bwMode="auto">
          <a:xfrm>
            <a:off x="609600" y="1371600"/>
            <a:ext cx="857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“comp”, </a:t>
            </a:r>
            <a:r>
              <a:rPr lang="en-US" altLang="en-US" sz="1600" dirty="0" err="1">
                <a:latin typeface="Courier"/>
                <a:ea typeface="Courier"/>
                <a:cs typeface="Courier"/>
              </a:rPr>
              <a:t>redoTheUndo</a:t>
            </a:r>
            <a:r>
              <a:rPr lang="en-US" altLang="en-US" sz="1600" dirty="0">
                <a:latin typeface="Courier"/>
                <a:ea typeface="Courier"/>
                <a:cs typeface="Courier"/>
              </a:rPr>
              <a:t>, </a:t>
            </a:r>
            <a:r>
              <a:rPr lang="en-US" altLang="en-US" sz="1600" dirty="0" err="1">
                <a:latin typeface="Courier"/>
                <a:ea typeface="Courier"/>
                <a:cs typeface="Courier"/>
              </a:rPr>
              <a:t>undoNextLSN</a:t>
            </a:r>
            <a:r>
              <a:rPr lang="en-US" altLang="en-US" sz="1600" dirty="0">
                <a:latin typeface="Courier"/>
                <a:ea typeface="Courier"/>
                <a:cs typeface="Courier"/>
              </a:rPr>
              <a:t>]  #compensation</a:t>
            </a:r>
            <a:endParaRPr lang="en-US" altLang="en-US" sz="1600" dirty="0"/>
          </a:p>
        </p:txBody>
      </p:sp>
      <p:cxnSp>
        <p:nvCxnSpPr>
          <p:cNvPr id="78892" name="Straight Connector 15">
            <a:extLst>
              <a:ext uri="{FF2B5EF4-FFF2-40B4-BE49-F238E27FC236}">
                <a16:creationId xmlns:a16="http://schemas.microsoft.com/office/drawing/2014/main" id="{0D7A7E37-9392-4F78-B97F-7A4AAF725034}"/>
              </a:ext>
            </a:extLst>
          </p:cNvPr>
          <p:cNvCxnSpPr>
            <a:cxnSpLocks noChangeShapeType="1"/>
          </p:cNvCxnSpPr>
          <p:nvPr/>
        </p:nvCxnSpPr>
        <p:spPr bwMode="auto">
          <a:xfrm>
            <a:off x="2335213" y="4862513"/>
            <a:ext cx="3733800" cy="0"/>
          </a:xfrm>
          <a:prstGeom prst="line">
            <a:avLst/>
          </a:prstGeom>
          <a:noFill/>
          <a:ln w="34925">
            <a:solidFill>
              <a:srgbClr val="FF0000"/>
            </a:solidFill>
            <a:prstDash val="sysDash"/>
            <a:round/>
            <a:headEnd/>
            <a:tailEnd/>
          </a:ln>
          <a:extLst>
            <a:ext uri="{909E8E84-426E-40DD-AFC4-6F175D3DCCD1}">
              <a14:hiddenFill xmlns:a14="http://schemas.microsoft.com/office/drawing/2010/main">
                <a:noFill/>
              </a14:hiddenFill>
            </a:ext>
          </a:extLst>
        </p:spPr>
      </p:cxnSp>
      <p:sp>
        <p:nvSpPr>
          <p:cNvPr id="78893" name="Lightning Bolt 10">
            <a:extLst>
              <a:ext uri="{FF2B5EF4-FFF2-40B4-BE49-F238E27FC236}">
                <a16:creationId xmlns:a16="http://schemas.microsoft.com/office/drawing/2014/main" id="{FBD2CD4E-1C7C-4AAE-A41F-21865827B0CF}"/>
              </a:ext>
            </a:extLst>
          </p:cNvPr>
          <p:cNvSpPr>
            <a:spLocks noChangeArrowheads="1"/>
          </p:cNvSpPr>
          <p:nvPr/>
        </p:nvSpPr>
        <p:spPr bwMode="auto">
          <a:xfrm flipH="1">
            <a:off x="5745163" y="4333875"/>
            <a:ext cx="549275" cy="598488"/>
          </a:xfrm>
          <a:prstGeom prst="lightningBolt">
            <a:avLst/>
          </a:prstGeom>
          <a:solidFill>
            <a:srgbClr val="FF0000"/>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a:solidFill>
                <a:srgbClr val="000000"/>
              </a:solidFill>
            </a:endParaRPr>
          </a:p>
        </p:txBody>
      </p:sp>
      <p:cxnSp>
        <p:nvCxnSpPr>
          <p:cNvPr id="78894" name="Straight Arrow Connector 14">
            <a:extLst>
              <a:ext uri="{FF2B5EF4-FFF2-40B4-BE49-F238E27FC236}">
                <a16:creationId xmlns:a16="http://schemas.microsoft.com/office/drawing/2014/main" id="{84A78405-B6E5-43F1-93CA-97D49B864460}"/>
              </a:ext>
            </a:extLst>
          </p:cNvPr>
          <p:cNvCxnSpPr>
            <a:cxnSpLocks noChangeShapeType="1"/>
          </p:cNvCxnSpPr>
          <p:nvPr/>
        </p:nvCxnSpPr>
        <p:spPr bwMode="auto">
          <a:xfrm>
            <a:off x="6324600" y="3019425"/>
            <a:ext cx="38100" cy="1838325"/>
          </a:xfrm>
          <a:prstGeom prst="straightConnector1">
            <a:avLst/>
          </a:prstGeom>
          <a:noFill/>
          <a:ln w="50800">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78895" name="TextBox 22">
            <a:extLst>
              <a:ext uri="{FF2B5EF4-FFF2-40B4-BE49-F238E27FC236}">
                <a16:creationId xmlns:a16="http://schemas.microsoft.com/office/drawing/2014/main" id="{5D55EF4F-28AB-48DC-829A-274327909E1C}"/>
              </a:ext>
            </a:extLst>
          </p:cNvPr>
          <p:cNvSpPr txBox="1">
            <a:spLocks noChangeArrowheads="1"/>
          </p:cNvSpPr>
          <p:nvPr/>
        </p:nvSpPr>
        <p:spPr bwMode="auto">
          <a:xfrm>
            <a:off x="5048250" y="2455863"/>
            <a:ext cx="1533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solidFill>
                  <a:srgbClr val="FF0000"/>
                </a:solidFill>
              </a:rPr>
              <a:t>1. Analysis</a:t>
            </a:r>
          </a:p>
        </p:txBody>
      </p:sp>
      <p:sp>
        <p:nvSpPr>
          <p:cNvPr id="78896" name="TextBox 23">
            <a:extLst>
              <a:ext uri="{FF2B5EF4-FFF2-40B4-BE49-F238E27FC236}">
                <a16:creationId xmlns:a16="http://schemas.microsoft.com/office/drawing/2014/main" id="{796420F8-AA28-4809-87D3-7705C2234E99}"/>
              </a:ext>
            </a:extLst>
          </p:cNvPr>
          <p:cNvSpPr txBox="1">
            <a:spLocks noChangeArrowheads="1"/>
          </p:cNvSpPr>
          <p:nvPr/>
        </p:nvSpPr>
        <p:spPr bwMode="auto">
          <a:xfrm>
            <a:off x="6764338" y="5359400"/>
            <a:ext cx="25574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dirty="0">
                <a:solidFill>
                  <a:srgbClr val="FF0000"/>
                </a:solidFill>
              </a:rPr>
              <a:t>1. Analysis to </a:t>
            </a:r>
            <a:br>
              <a:rPr lang="en-US" altLang="en-US" sz="2200" dirty="0">
                <a:solidFill>
                  <a:srgbClr val="FF0000"/>
                </a:solidFill>
              </a:rPr>
            </a:br>
            <a:r>
              <a:rPr lang="en-US" altLang="en-US" sz="2200" dirty="0">
                <a:solidFill>
                  <a:srgbClr val="FF0000"/>
                </a:solidFill>
              </a:rPr>
              <a:t>figure out the start </a:t>
            </a:r>
            <a:br>
              <a:rPr lang="en-US" altLang="en-US" sz="2200" dirty="0">
                <a:solidFill>
                  <a:srgbClr val="FF0000"/>
                </a:solidFill>
              </a:rPr>
            </a:br>
            <a:r>
              <a:rPr lang="en-US" altLang="en-US" sz="2200" dirty="0">
                <a:solidFill>
                  <a:srgbClr val="FF0000"/>
                </a:solidFill>
              </a:rPr>
              <a:t>of the redo. </a:t>
            </a:r>
            <a:br>
              <a:rPr lang="en-US" altLang="en-US" sz="2200" dirty="0">
                <a:solidFill>
                  <a:srgbClr val="FF0000"/>
                </a:solidFill>
              </a:rPr>
            </a:br>
            <a:r>
              <a:rPr lang="en-US" altLang="en-US" sz="2200" dirty="0">
                <a:solidFill>
                  <a:srgbClr val="FF0000"/>
                </a:solidFill>
              </a:rPr>
              <a:t>=&gt; start from 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F7ED5231-D6B2-43BF-994C-00BB63195139}"/>
              </a:ext>
            </a:extLst>
          </p:cNvPr>
          <p:cNvSpPr>
            <a:spLocks noGrp="1"/>
          </p:cNvSpPr>
          <p:nvPr>
            <p:ph type="title"/>
          </p:nvPr>
        </p:nvSpPr>
        <p:spPr/>
        <p:txBody>
          <a:bodyPr/>
          <a:lstStyle/>
          <a:p>
            <a:r>
              <a:rPr lang="en-US" altLang="en-US"/>
              <a:t>Example Log File</a:t>
            </a:r>
          </a:p>
        </p:txBody>
      </p:sp>
      <p:sp>
        <p:nvSpPr>
          <p:cNvPr id="80898" name="Slide Number Placeholder 3">
            <a:extLst>
              <a:ext uri="{FF2B5EF4-FFF2-40B4-BE49-F238E27FC236}">
                <a16:creationId xmlns:a16="http://schemas.microsoft.com/office/drawing/2014/main" id="{B448D45D-CCDD-4935-8456-DBB3C836BF7A}"/>
              </a:ext>
            </a:extLst>
          </p:cNvPr>
          <p:cNvSpPr>
            <a:spLocks noGrp="1"/>
          </p:cNvSpPr>
          <p:nvPr>
            <p:ph type="sldNum" sz="quarter" idx="12"/>
          </p:nvPr>
        </p:nvSpPr>
        <p:spPr>
          <a:xfrm>
            <a:off x="6946900" y="63896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2494AE6-7C9B-4363-A663-0F449E364CD3}" type="slidenum">
              <a:rPr lang="en-US" altLang="en-US" sz="1400" smtClean="0"/>
              <a:pPr>
                <a:spcBef>
                  <a:spcPct val="0"/>
                </a:spcBef>
                <a:buClrTx/>
                <a:buFontTx/>
                <a:buNone/>
              </a:pPr>
              <a:t>42</a:t>
            </a:fld>
            <a:endParaRPr lang="en-US" altLang="en-US" sz="1400"/>
          </a:p>
        </p:txBody>
      </p:sp>
      <p:sp>
        <p:nvSpPr>
          <p:cNvPr id="80899" name="TextBox 4">
            <a:extLst>
              <a:ext uri="{FF2B5EF4-FFF2-40B4-BE49-F238E27FC236}">
                <a16:creationId xmlns:a16="http://schemas.microsoft.com/office/drawing/2014/main" id="{D2ABFA3C-3F38-46C4-83F9-F73437FC208C}"/>
              </a:ext>
            </a:extLst>
          </p:cNvPr>
          <p:cNvSpPr txBox="1">
            <a:spLocks noChangeArrowheads="1"/>
          </p:cNvSpPr>
          <p:nvPr/>
        </p:nvSpPr>
        <p:spPr bwMode="auto">
          <a:xfrm>
            <a:off x="2335213" y="3028950"/>
            <a:ext cx="4095750" cy="163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0000"/>
                </a:solidFill>
              </a:rPr>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solidFill>
                  <a:srgbClr val="FF0000"/>
                </a:solidFill>
              </a:rPr>
              <a:t>4:[1,1,”update”,42, b+=1, b-=1]</a:t>
            </a:r>
          </a:p>
          <a:p>
            <a:pPr>
              <a:spcBef>
                <a:spcPct val="0"/>
              </a:spcBef>
              <a:buClrTx/>
              <a:buFontTx/>
              <a:buNone/>
            </a:pPr>
            <a:r>
              <a:rPr lang="en-US" altLang="en-US" sz="2000"/>
              <a:t>5:[3,2,”commit”]</a:t>
            </a:r>
          </a:p>
        </p:txBody>
      </p:sp>
      <p:sp>
        <p:nvSpPr>
          <p:cNvPr id="80900" name="Rectangle 5">
            <a:extLst>
              <a:ext uri="{FF2B5EF4-FFF2-40B4-BE49-F238E27FC236}">
                <a16:creationId xmlns:a16="http://schemas.microsoft.com/office/drawing/2014/main" id="{97249820-0BAD-4F3B-96E1-F3252DF1F8D1}"/>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LSN=4</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a=78</a:t>
            </a:r>
          </a:p>
          <a:p>
            <a:pPr eaLnBrk="1" hangingPunct="1">
              <a:spcBef>
                <a:spcPct val="0"/>
              </a:spcBef>
              <a:buClrTx/>
              <a:buFontTx/>
              <a:buNone/>
            </a:pPr>
            <a:r>
              <a:rPr lang="en-US" altLang="en-US" sz="2000" dirty="0">
                <a:solidFill>
                  <a:srgbClr val="000000"/>
                </a:solidFill>
              </a:rPr>
              <a:t>b=59</a:t>
            </a:r>
          </a:p>
        </p:txBody>
      </p:sp>
      <p:sp>
        <p:nvSpPr>
          <p:cNvPr id="80901" name="Rectangle 6">
            <a:extLst>
              <a:ext uri="{FF2B5EF4-FFF2-40B4-BE49-F238E27FC236}">
                <a16:creationId xmlns:a16="http://schemas.microsoft.com/office/drawing/2014/main" id="{E10DC284-55A3-4E76-908D-FF3A9F1FEB10}"/>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LSN=3</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c=24</a:t>
            </a:r>
          </a:p>
        </p:txBody>
      </p:sp>
      <p:sp>
        <p:nvSpPr>
          <p:cNvPr id="80902" name="TextBox 7">
            <a:extLst>
              <a:ext uri="{FF2B5EF4-FFF2-40B4-BE49-F238E27FC236}">
                <a16:creationId xmlns:a16="http://schemas.microsoft.com/office/drawing/2014/main" id="{02F60B97-7799-4132-9793-3599B100C89D}"/>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80903" name="TextBox 8">
            <a:extLst>
              <a:ext uri="{FF2B5EF4-FFF2-40B4-BE49-F238E27FC236}">
                <a16:creationId xmlns:a16="http://schemas.microsoft.com/office/drawing/2014/main" id="{D7C28807-BA9E-4D05-AA33-60CC7DA20AC1}"/>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80904" name="TextBox 9">
            <a:extLst>
              <a:ext uri="{FF2B5EF4-FFF2-40B4-BE49-F238E27FC236}">
                <a16:creationId xmlns:a16="http://schemas.microsoft.com/office/drawing/2014/main" id="{CD474063-6712-402A-9693-DF888E79C76E}"/>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80905" name="Straight Connector 11">
            <a:extLst>
              <a:ext uri="{FF2B5EF4-FFF2-40B4-BE49-F238E27FC236}">
                <a16:creationId xmlns:a16="http://schemas.microsoft.com/office/drawing/2014/main" id="{099E2694-A7A5-423E-A389-7E31C9B35D0C}"/>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80906" name="TextBox 12">
            <a:extLst>
              <a:ext uri="{FF2B5EF4-FFF2-40B4-BE49-F238E27FC236}">
                <a16:creationId xmlns:a16="http://schemas.microsoft.com/office/drawing/2014/main" id="{1E406B4A-4AC4-41A8-8B7E-26E41FB56C0F}"/>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80907" name="Straight Connector 13">
            <a:extLst>
              <a:ext uri="{FF2B5EF4-FFF2-40B4-BE49-F238E27FC236}">
                <a16:creationId xmlns:a16="http://schemas.microsoft.com/office/drawing/2014/main" id="{4693F457-4647-4617-8F2F-9BF4A56572B9}"/>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EDF963FC-9510-4B50-ADD1-5CAB6ACA5BD5}"/>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1</a:t>
                      </a:r>
                    </a:p>
                  </a:txBody>
                  <a:tcPr marT="45733" marB="45733"/>
                </a:tc>
                <a:tc>
                  <a:txBody>
                    <a:bodyPr/>
                    <a:lstStyle/>
                    <a:p>
                      <a:r>
                        <a:rPr lang="en-US" sz="1600" dirty="0"/>
                        <a:t>4</a:t>
                      </a:r>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9084D79E-8172-4F2A-AFA7-437E0212B1AB}"/>
              </a:ext>
            </a:extLst>
          </p:cNvPr>
          <p:cNvGraphicFramePr>
            <a:graphicFrameLocks/>
          </p:cNvGraphicFramePr>
          <p:nvPr/>
        </p:nvGraphicFramePr>
        <p:xfrm>
          <a:off x="6821488" y="3840163"/>
          <a:ext cx="2322512" cy="148431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1078">
                <a:tc>
                  <a:txBody>
                    <a:bodyPr/>
                    <a:lstStyle/>
                    <a:p>
                      <a:r>
                        <a:rPr lang="en-US" sz="1600" b="0" dirty="0"/>
                        <a:t>DPT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err="1"/>
                        <a:t>pageID</a:t>
                      </a:r>
                      <a:endParaRPr lang="en-US" sz="1600" dirty="0"/>
                    </a:p>
                  </a:txBody>
                  <a:tcPr marT="45749" marB="45749"/>
                </a:tc>
                <a:tc>
                  <a:txBody>
                    <a:bodyPr/>
                    <a:lstStyle/>
                    <a:p>
                      <a:r>
                        <a:rPr lang="en-US" sz="1600" dirty="0" err="1"/>
                        <a:t>recoveryLSN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42</a:t>
                      </a:r>
                    </a:p>
                  </a:txBody>
                  <a:tcPr marT="45749" marB="45749"/>
                </a:tc>
                <a:tc>
                  <a:txBody>
                    <a:bodyPr/>
                    <a:lstStyle/>
                    <a:p>
                      <a:r>
                        <a:rPr lang="en-US" sz="1600" dirty="0"/>
                        <a:t>1</a:t>
                      </a:r>
                    </a:p>
                  </a:txBody>
                  <a:tcPr marT="45749" marB="45749"/>
                </a:tc>
                <a:extLst>
                  <a:ext uri="{0D108BD9-81ED-4DB2-BD59-A6C34878D82A}">
                    <a16:rowId xmlns:a16="http://schemas.microsoft.com/office/drawing/2014/main" val="10002"/>
                  </a:ext>
                </a:extLst>
              </a:tr>
              <a:tr h="371078">
                <a:tc>
                  <a:txBody>
                    <a:bodyPr/>
                    <a:lstStyle/>
                    <a:p>
                      <a:r>
                        <a:rPr lang="en-US" sz="1600" dirty="0"/>
                        <a:t>46</a:t>
                      </a:r>
                    </a:p>
                  </a:txBody>
                  <a:tcPr marT="45749" marB="45749"/>
                </a:tc>
                <a:tc>
                  <a:txBody>
                    <a:bodyPr/>
                    <a:lstStyle/>
                    <a:p>
                      <a:r>
                        <a:rPr lang="en-US" sz="1600" dirty="0"/>
                        <a:t>3</a:t>
                      </a:r>
                    </a:p>
                  </a:txBody>
                  <a:tcPr marT="45749" marB="45749"/>
                </a:tc>
                <a:extLst>
                  <a:ext uri="{0D108BD9-81ED-4DB2-BD59-A6C34878D82A}">
                    <a16:rowId xmlns:a16="http://schemas.microsoft.com/office/drawing/2014/main" val="10003"/>
                  </a:ext>
                </a:extLst>
              </a:tr>
            </a:tbl>
          </a:graphicData>
        </a:graphic>
      </p:graphicFrame>
      <p:sp>
        <p:nvSpPr>
          <p:cNvPr id="80939" name="TextBox 18">
            <a:extLst>
              <a:ext uri="{FF2B5EF4-FFF2-40B4-BE49-F238E27FC236}">
                <a16:creationId xmlns:a16="http://schemas.microsoft.com/office/drawing/2014/main" id="{03CD1018-FBF5-4192-9988-7BDF5206694E}"/>
              </a:ext>
            </a:extLst>
          </p:cNvPr>
          <p:cNvSpPr txBox="1">
            <a:spLocks noChangeArrowheads="1"/>
          </p:cNvSpPr>
          <p:nvPr/>
        </p:nvSpPr>
        <p:spPr bwMode="auto">
          <a:xfrm>
            <a:off x="609600" y="1371600"/>
            <a:ext cx="857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“comp”, </a:t>
            </a:r>
            <a:r>
              <a:rPr lang="en-US" altLang="en-US" sz="1600" dirty="0" err="1">
                <a:latin typeface="Courier"/>
                <a:ea typeface="Courier"/>
                <a:cs typeface="Courier"/>
              </a:rPr>
              <a:t>redoTheUndo</a:t>
            </a:r>
            <a:r>
              <a:rPr lang="en-US" altLang="en-US" sz="1600" dirty="0">
                <a:latin typeface="Courier"/>
                <a:ea typeface="Courier"/>
                <a:cs typeface="Courier"/>
              </a:rPr>
              <a:t>, </a:t>
            </a:r>
            <a:r>
              <a:rPr lang="en-US" altLang="en-US" sz="1600" dirty="0" err="1">
                <a:latin typeface="Courier"/>
                <a:ea typeface="Courier"/>
                <a:cs typeface="Courier"/>
              </a:rPr>
              <a:t>undoNextLSN</a:t>
            </a:r>
            <a:r>
              <a:rPr lang="en-US" altLang="en-US" sz="1600" dirty="0">
                <a:latin typeface="Courier"/>
                <a:ea typeface="Courier"/>
                <a:cs typeface="Courier"/>
              </a:rPr>
              <a:t>]  #compensation</a:t>
            </a:r>
            <a:endParaRPr lang="en-US" altLang="en-US" sz="1600" dirty="0"/>
          </a:p>
        </p:txBody>
      </p:sp>
      <p:cxnSp>
        <p:nvCxnSpPr>
          <p:cNvPr id="80940" name="Straight Connector 15">
            <a:extLst>
              <a:ext uri="{FF2B5EF4-FFF2-40B4-BE49-F238E27FC236}">
                <a16:creationId xmlns:a16="http://schemas.microsoft.com/office/drawing/2014/main" id="{3ADB504B-4D4F-4E31-AAAD-4DF9905ED600}"/>
              </a:ext>
            </a:extLst>
          </p:cNvPr>
          <p:cNvCxnSpPr>
            <a:cxnSpLocks noChangeShapeType="1"/>
          </p:cNvCxnSpPr>
          <p:nvPr/>
        </p:nvCxnSpPr>
        <p:spPr bwMode="auto">
          <a:xfrm>
            <a:off x="2335213" y="4862513"/>
            <a:ext cx="3733800" cy="0"/>
          </a:xfrm>
          <a:prstGeom prst="line">
            <a:avLst/>
          </a:prstGeom>
          <a:noFill/>
          <a:ln w="34925">
            <a:solidFill>
              <a:srgbClr val="FF0000"/>
            </a:solidFill>
            <a:prstDash val="sysDash"/>
            <a:round/>
            <a:headEnd/>
            <a:tailEnd/>
          </a:ln>
          <a:extLst>
            <a:ext uri="{909E8E84-426E-40DD-AFC4-6F175D3DCCD1}">
              <a14:hiddenFill xmlns:a14="http://schemas.microsoft.com/office/drawing/2010/main">
                <a:noFill/>
              </a14:hiddenFill>
            </a:ext>
          </a:extLst>
        </p:spPr>
      </p:cxnSp>
      <p:sp>
        <p:nvSpPr>
          <p:cNvPr id="80941" name="Lightning Bolt 10">
            <a:extLst>
              <a:ext uri="{FF2B5EF4-FFF2-40B4-BE49-F238E27FC236}">
                <a16:creationId xmlns:a16="http://schemas.microsoft.com/office/drawing/2014/main" id="{FAA1CC9B-EA6A-46FC-93F9-45C0D06E2A3D}"/>
              </a:ext>
            </a:extLst>
          </p:cNvPr>
          <p:cNvSpPr>
            <a:spLocks noChangeArrowheads="1"/>
          </p:cNvSpPr>
          <p:nvPr/>
        </p:nvSpPr>
        <p:spPr bwMode="auto">
          <a:xfrm flipH="1">
            <a:off x="5745163" y="4333875"/>
            <a:ext cx="549275" cy="598488"/>
          </a:xfrm>
          <a:prstGeom prst="lightningBolt">
            <a:avLst/>
          </a:prstGeom>
          <a:solidFill>
            <a:srgbClr val="FF0000"/>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a:solidFill>
                <a:srgbClr val="000000"/>
              </a:solidFill>
            </a:endParaRPr>
          </a:p>
        </p:txBody>
      </p:sp>
      <p:cxnSp>
        <p:nvCxnSpPr>
          <p:cNvPr id="80942" name="Straight Arrow Connector 14">
            <a:extLst>
              <a:ext uri="{FF2B5EF4-FFF2-40B4-BE49-F238E27FC236}">
                <a16:creationId xmlns:a16="http://schemas.microsoft.com/office/drawing/2014/main" id="{9A7E214E-76B6-4F8B-A186-62E202391193}"/>
              </a:ext>
            </a:extLst>
          </p:cNvPr>
          <p:cNvCxnSpPr>
            <a:cxnSpLocks noChangeShapeType="1"/>
          </p:cNvCxnSpPr>
          <p:nvPr/>
        </p:nvCxnSpPr>
        <p:spPr bwMode="auto">
          <a:xfrm>
            <a:off x="6324600" y="3019425"/>
            <a:ext cx="38100" cy="1838325"/>
          </a:xfrm>
          <a:prstGeom prst="straightConnector1">
            <a:avLst/>
          </a:prstGeom>
          <a:noFill/>
          <a:ln w="50800">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80943" name="TextBox 22">
            <a:extLst>
              <a:ext uri="{FF2B5EF4-FFF2-40B4-BE49-F238E27FC236}">
                <a16:creationId xmlns:a16="http://schemas.microsoft.com/office/drawing/2014/main" id="{8B6DCA4D-0EA0-471B-8943-9EF09D560D68}"/>
              </a:ext>
            </a:extLst>
          </p:cNvPr>
          <p:cNvSpPr txBox="1">
            <a:spLocks noChangeArrowheads="1"/>
          </p:cNvSpPr>
          <p:nvPr/>
        </p:nvSpPr>
        <p:spPr bwMode="auto">
          <a:xfrm>
            <a:off x="4764088" y="2292350"/>
            <a:ext cx="16970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AutoNum type="arabicPeriod"/>
            </a:pPr>
            <a:r>
              <a:rPr lang="en-US" altLang="en-US" sz="2200">
                <a:solidFill>
                  <a:srgbClr val="FF0000"/>
                </a:solidFill>
              </a:rPr>
              <a:t>Analysis</a:t>
            </a:r>
          </a:p>
          <a:p>
            <a:pPr>
              <a:spcBef>
                <a:spcPct val="0"/>
              </a:spcBef>
              <a:buClrTx/>
              <a:buFontTx/>
              <a:buAutoNum type="arabicPeriod"/>
            </a:pPr>
            <a:r>
              <a:rPr lang="en-US" altLang="en-US" sz="2200">
                <a:solidFill>
                  <a:srgbClr val="FF0000"/>
                </a:solidFill>
              </a:rPr>
              <a:t>Redo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0595C330-5CDD-4098-B342-98C1D7EAE2B2}"/>
              </a:ext>
            </a:extLst>
          </p:cNvPr>
          <p:cNvSpPr>
            <a:spLocks noGrp="1"/>
          </p:cNvSpPr>
          <p:nvPr>
            <p:ph type="title"/>
          </p:nvPr>
        </p:nvSpPr>
        <p:spPr/>
        <p:txBody>
          <a:bodyPr/>
          <a:lstStyle/>
          <a:p>
            <a:r>
              <a:rPr lang="en-US" altLang="en-US"/>
              <a:t>Example Log File</a:t>
            </a:r>
          </a:p>
        </p:txBody>
      </p:sp>
      <p:sp>
        <p:nvSpPr>
          <p:cNvPr id="82946" name="Slide Number Placeholder 3">
            <a:extLst>
              <a:ext uri="{FF2B5EF4-FFF2-40B4-BE49-F238E27FC236}">
                <a16:creationId xmlns:a16="http://schemas.microsoft.com/office/drawing/2014/main" id="{65427A06-697C-4EDD-8979-8882755DDC59}"/>
              </a:ext>
            </a:extLst>
          </p:cNvPr>
          <p:cNvSpPr>
            <a:spLocks noGrp="1"/>
          </p:cNvSpPr>
          <p:nvPr>
            <p:ph type="sldNum" sz="quarter" idx="12"/>
          </p:nvPr>
        </p:nvSpPr>
        <p:spPr>
          <a:xfrm>
            <a:off x="6946900" y="63896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19510C3-A05D-4CD5-82E0-42C0687A0B17}" type="slidenum">
              <a:rPr lang="en-US" altLang="en-US" sz="1400" smtClean="0"/>
              <a:pPr>
                <a:spcBef>
                  <a:spcPct val="0"/>
                </a:spcBef>
                <a:buClrTx/>
                <a:buFontTx/>
                <a:buNone/>
              </a:pPr>
              <a:t>43</a:t>
            </a:fld>
            <a:endParaRPr lang="en-US" altLang="en-US" sz="1400"/>
          </a:p>
        </p:txBody>
      </p:sp>
      <p:sp>
        <p:nvSpPr>
          <p:cNvPr id="82947" name="TextBox 4">
            <a:extLst>
              <a:ext uri="{FF2B5EF4-FFF2-40B4-BE49-F238E27FC236}">
                <a16:creationId xmlns:a16="http://schemas.microsoft.com/office/drawing/2014/main" id="{48FCADEE-8AA6-4287-9405-4ABA6FEAD31F}"/>
              </a:ext>
            </a:extLst>
          </p:cNvPr>
          <p:cNvSpPr txBox="1">
            <a:spLocks noChangeArrowheads="1"/>
          </p:cNvSpPr>
          <p:nvPr/>
        </p:nvSpPr>
        <p:spPr bwMode="auto">
          <a:xfrm>
            <a:off x="2335213" y="3028950"/>
            <a:ext cx="4095750" cy="163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0000"/>
                </a:solidFill>
              </a:rPr>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solidFill>
                  <a:srgbClr val="FF0000"/>
                </a:solidFill>
              </a:rPr>
              <a:t>4:[1,1,”update”,42, b+=1, b-=1]</a:t>
            </a:r>
          </a:p>
          <a:p>
            <a:pPr>
              <a:spcBef>
                <a:spcPct val="0"/>
              </a:spcBef>
              <a:buClrTx/>
              <a:buFontTx/>
              <a:buNone/>
            </a:pPr>
            <a:r>
              <a:rPr lang="en-US" altLang="en-US" sz="2000"/>
              <a:t>5:[3,2,”commit”]</a:t>
            </a:r>
          </a:p>
        </p:txBody>
      </p:sp>
      <p:sp>
        <p:nvSpPr>
          <p:cNvPr id="82948" name="Rectangle 5">
            <a:extLst>
              <a:ext uri="{FF2B5EF4-FFF2-40B4-BE49-F238E27FC236}">
                <a16:creationId xmlns:a16="http://schemas.microsoft.com/office/drawing/2014/main" id="{C4BD5F34-6663-4183-B466-0F219424F3F7}"/>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LSN=6</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a=78</a:t>
            </a:r>
          </a:p>
          <a:p>
            <a:pPr eaLnBrk="1" hangingPunct="1">
              <a:spcBef>
                <a:spcPct val="0"/>
              </a:spcBef>
              <a:buClrTx/>
              <a:buFontTx/>
              <a:buNone/>
            </a:pPr>
            <a:r>
              <a:rPr lang="en-US" altLang="en-US" sz="2000" dirty="0">
                <a:solidFill>
                  <a:srgbClr val="000000"/>
                </a:solidFill>
              </a:rPr>
              <a:t>b=58</a:t>
            </a:r>
          </a:p>
        </p:txBody>
      </p:sp>
      <p:sp>
        <p:nvSpPr>
          <p:cNvPr id="82949" name="Rectangle 6">
            <a:extLst>
              <a:ext uri="{FF2B5EF4-FFF2-40B4-BE49-F238E27FC236}">
                <a16:creationId xmlns:a16="http://schemas.microsoft.com/office/drawing/2014/main" id="{35D8DA83-5688-4560-95D4-CE54BF34F0C8}"/>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LSN=3</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c=24</a:t>
            </a:r>
          </a:p>
        </p:txBody>
      </p:sp>
      <p:sp>
        <p:nvSpPr>
          <p:cNvPr id="82950" name="TextBox 7">
            <a:extLst>
              <a:ext uri="{FF2B5EF4-FFF2-40B4-BE49-F238E27FC236}">
                <a16:creationId xmlns:a16="http://schemas.microsoft.com/office/drawing/2014/main" id="{D6259D13-26E2-40A2-AB2E-ADDA321D3F40}"/>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82951" name="TextBox 8">
            <a:extLst>
              <a:ext uri="{FF2B5EF4-FFF2-40B4-BE49-F238E27FC236}">
                <a16:creationId xmlns:a16="http://schemas.microsoft.com/office/drawing/2014/main" id="{A794A05A-AAFA-4B6B-98E5-EC9DB3269652}"/>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82952" name="TextBox 9">
            <a:extLst>
              <a:ext uri="{FF2B5EF4-FFF2-40B4-BE49-F238E27FC236}">
                <a16:creationId xmlns:a16="http://schemas.microsoft.com/office/drawing/2014/main" id="{48EDBF65-28A3-4CDD-8AB9-B6A3A48DD09A}"/>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82953" name="Straight Connector 11">
            <a:extLst>
              <a:ext uri="{FF2B5EF4-FFF2-40B4-BE49-F238E27FC236}">
                <a16:creationId xmlns:a16="http://schemas.microsoft.com/office/drawing/2014/main" id="{D8257882-6FF6-4C30-9B61-D781C2CE55E5}"/>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82954" name="TextBox 12">
            <a:extLst>
              <a:ext uri="{FF2B5EF4-FFF2-40B4-BE49-F238E27FC236}">
                <a16:creationId xmlns:a16="http://schemas.microsoft.com/office/drawing/2014/main" id="{2BFD0B1A-1FD8-43D8-A33A-2E17021645D3}"/>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82955" name="Straight Connector 13">
            <a:extLst>
              <a:ext uri="{FF2B5EF4-FFF2-40B4-BE49-F238E27FC236}">
                <a16:creationId xmlns:a16="http://schemas.microsoft.com/office/drawing/2014/main" id="{1A8E9E2B-E30D-46EA-9C00-B8526D6B70A2}"/>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28E64722-BCC6-4E01-A950-E63EA5732668}"/>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1</a:t>
                      </a:r>
                    </a:p>
                  </a:txBody>
                  <a:tcPr marT="45733" marB="45733"/>
                </a:tc>
                <a:tc>
                  <a:txBody>
                    <a:bodyPr/>
                    <a:lstStyle/>
                    <a:p>
                      <a:r>
                        <a:rPr lang="en-US" sz="1600" dirty="0"/>
                        <a:t>6</a:t>
                      </a:r>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0DB20E1A-79AA-45C8-AEB3-675E4B754F35}"/>
              </a:ext>
            </a:extLst>
          </p:cNvPr>
          <p:cNvGraphicFramePr>
            <a:graphicFrameLocks/>
          </p:cNvGraphicFramePr>
          <p:nvPr/>
        </p:nvGraphicFramePr>
        <p:xfrm>
          <a:off x="6821488" y="3840163"/>
          <a:ext cx="2322512" cy="148431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1078">
                <a:tc>
                  <a:txBody>
                    <a:bodyPr/>
                    <a:lstStyle/>
                    <a:p>
                      <a:r>
                        <a:rPr lang="en-US" sz="1600" b="0" dirty="0"/>
                        <a:t>DPT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err="1"/>
                        <a:t>pageID</a:t>
                      </a:r>
                      <a:endParaRPr lang="en-US" sz="1600" dirty="0"/>
                    </a:p>
                  </a:txBody>
                  <a:tcPr marT="45749" marB="45749"/>
                </a:tc>
                <a:tc>
                  <a:txBody>
                    <a:bodyPr/>
                    <a:lstStyle/>
                    <a:p>
                      <a:r>
                        <a:rPr lang="en-US" sz="1600" dirty="0" err="1"/>
                        <a:t>recoveryLSN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42</a:t>
                      </a:r>
                    </a:p>
                  </a:txBody>
                  <a:tcPr marT="45749" marB="45749"/>
                </a:tc>
                <a:tc>
                  <a:txBody>
                    <a:bodyPr/>
                    <a:lstStyle/>
                    <a:p>
                      <a:r>
                        <a:rPr lang="en-US" sz="1600" dirty="0"/>
                        <a:t>1</a:t>
                      </a:r>
                    </a:p>
                  </a:txBody>
                  <a:tcPr marT="45749" marB="45749"/>
                </a:tc>
                <a:extLst>
                  <a:ext uri="{0D108BD9-81ED-4DB2-BD59-A6C34878D82A}">
                    <a16:rowId xmlns:a16="http://schemas.microsoft.com/office/drawing/2014/main" val="10002"/>
                  </a:ext>
                </a:extLst>
              </a:tr>
              <a:tr h="371078">
                <a:tc>
                  <a:txBody>
                    <a:bodyPr/>
                    <a:lstStyle/>
                    <a:p>
                      <a:r>
                        <a:rPr lang="en-US" sz="1600" dirty="0"/>
                        <a:t>46</a:t>
                      </a:r>
                    </a:p>
                  </a:txBody>
                  <a:tcPr marT="45749" marB="45749"/>
                </a:tc>
                <a:tc>
                  <a:txBody>
                    <a:bodyPr/>
                    <a:lstStyle/>
                    <a:p>
                      <a:r>
                        <a:rPr lang="en-US" sz="1600" dirty="0"/>
                        <a:t>3</a:t>
                      </a:r>
                    </a:p>
                  </a:txBody>
                  <a:tcPr marT="45749" marB="45749"/>
                </a:tc>
                <a:extLst>
                  <a:ext uri="{0D108BD9-81ED-4DB2-BD59-A6C34878D82A}">
                    <a16:rowId xmlns:a16="http://schemas.microsoft.com/office/drawing/2014/main" val="10003"/>
                  </a:ext>
                </a:extLst>
              </a:tr>
            </a:tbl>
          </a:graphicData>
        </a:graphic>
      </p:graphicFrame>
      <p:sp>
        <p:nvSpPr>
          <p:cNvPr id="82987" name="TextBox 18">
            <a:extLst>
              <a:ext uri="{FF2B5EF4-FFF2-40B4-BE49-F238E27FC236}">
                <a16:creationId xmlns:a16="http://schemas.microsoft.com/office/drawing/2014/main" id="{D37E665B-C8C5-4DB9-89F9-47D2CED516B9}"/>
              </a:ext>
            </a:extLst>
          </p:cNvPr>
          <p:cNvSpPr txBox="1">
            <a:spLocks noChangeArrowheads="1"/>
          </p:cNvSpPr>
          <p:nvPr/>
        </p:nvSpPr>
        <p:spPr bwMode="auto">
          <a:xfrm>
            <a:off x="609600" y="1371600"/>
            <a:ext cx="857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“comp”, </a:t>
            </a:r>
            <a:r>
              <a:rPr lang="en-US" altLang="en-US" sz="1600" dirty="0" err="1">
                <a:latin typeface="Courier"/>
                <a:ea typeface="Courier"/>
                <a:cs typeface="Courier"/>
              </a:rPr>
              <a:t>redoTheUndo</a:t>
            </a:r>
            <a:r>
              <a:rPr lang="en-US" altLang="en-US" sz="1600" dirty="0">
                <a:latin typeface="Courier"/>
                <a:ea typeface="Courier"/>
                <a:cs typeface="Courier"/>
              </a:rPr>
              <a:t>, </a:t>
            </a:r>
            <a:r>
              <a:rPr lang="en-US" altLang="en-US" sz="1600" dirty="0" err="1">
                <a:latin typeface="Courier"/>
                <a:ea typeface="Courier"/>
                <a:cs typeface="Courier"/>
              </a:rPr>
              <a:t>undoNextLSN</a:t>
            </a:r>
            <a:r>
              <a:rPr lang="en-US" altLang="en-US" sz="1600" dirty="0">
                <a:latin typeface="Courier"/>
                <a:ea typeface="Courier"/>
                <a:cs typeface="Courier"/>
              </a:rPr>
              <a:t>]  #compensation</a:t>
            </a:r>
            <a:endParaRPr lang="en-US" altLang="en-US" sz="1600" dirty="0"/>
          </a:p>
        </p:txBody>
      </p:sp>
      <p:cxnSp>
        <p:nvCxnSpPr>
          <p:cNvPr id="82988" name="Straight Connector 15">
            <a:extLst>
              <a:ext uri="{FF2B5EF4-FFF2-40B4-BE49-F238E27FC236}">
                <a16:creationId xmlns:a16="http://schemas.microsoft.com/office/drawing/2014/main" id="{E8D32A39-214C-4BED-BB8F-60AB6CAE541A}"/>
              </a:ext>
            </a:extLst>
          </p:cNvPr>
          <p:cNvCxnSpPr>
            <a:cxnSpLocks noChangeShapeType="1"/>
          </p:cNvCxnSpPr>
          <p:nvPr/>
        </p:nvCxnSpPr>
        <p:spPr bwMode="auto">
          <a:xfrm>
            <a:off x="2335213" y="4862513"/>
            <a:ext cx="3733800" cy="0"/>
          </a:xfrm>
          <a:prstGeom prst="line">
            <a:avLst/>
          </a:prstGeom>
          <a:noFill/>
          <a:ln w="34925">
            <a:solidFill>
              <a:srgbClr val="FF0000"/>
            </a:solidFill>
            <a:prstDash val="sysDash"/>
            <a:round/>
            <a:headEnd/>
            <a:tailEnd/>
          </a:ln>
          <a:extLst>
            <a:ext uri="{909E8E84-426E-40DD-AFC4-6F175D3DCCD1}">
              <a14:hiddenFill xmlns:a14="http://schemas.microsoft.com/office/drawing/2010/main">
                <a:noFill/>
              </a14:hiddenFill>
            </a:ext>
          </a:extLst>
        </p:spPr>
      </p:cxnSp>
      <p:sp>
        <p:nvSpPr>
          <p:cNvPr id="82989" name="Lightning Bolt 10">
            <a:extLst>
              <a:ext uri="{FF2B5EF4-FFF2-40B4-BE49-F238E27FC236}">
                <a16:creationId xmlns:a16="http://schemas.microsoft.com/office/drawing/2014/main" id="{B8874BE3-5219-4138-9898-48792C5A6767}"/>
              </a:ext>
            </a:extLst>
          </p:cNvPr>
          <p:cNvSpPr>
            <a:spLocks noChangeArrowheads="1"/>
          </p:cNvSpPr>
          <p:nvPr/>
        </p:nvSpPr>
        <p:spPr bwMode="auto">
          <a:xfrm flipH="1">
            <a:off x="5745163" y="4333875"/>
            <a:ext cx="549275" cy="598488"/>
          </a:xfrm>
          <a:prstGeom prst="lightningBolt">
            <a:avLst/>
          </a:prstGeom>
          <a:solidFill>
            <a:srgbClr val="FF0000"/>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a:solidFill>
                <a:srgbClr val="000000"/>
              </a:solidFill>
            </a:endParaRPr>
          </a:p>
        </p:txBody>
      </p:sp>
      <p:cxnSp>
        <p:nvCxnSpPr>
          <p:cNvPr id="82990" name="Straight Arrow Connector 14">
            <a:extLst>
              <a:ext uri="{FF2B5EF4-FFF2-40B4-BE49-F238E27FC236}">
                <a16:creationId xmlns:a16="http://schemas.microsoft.com/office/drawing/2014/main" id="{8DD8EDDA-1AB7-4597-88CD-E2F8D382145A}"/>
              </a:ext>
            </a:extLst>
          </p:cNvPr>
          <p:cNvCxnSpPr>
            <a:cxnSpLocks noChangeShapeType="1"/>
          </p:cNvCxnSpPr>
          <p:nvPr/>
        </p:nvCxnSpPr>
        <p:spPr bwMode="auto">
          <a:xfrm>
            <a:off x="6324600" y="3019425"/>
            <a:ext cx="38100" cy="1838325"/>
          </a:xfrm>
          <a:prstGeom prst="straightConnector1">
            <a:avLst/>
          </a:prstGeom>
          <a:noFill/>
          <a:ln w="50800">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82991" name="TextBox 22">
            <a:extLst>
              <a:ext uri="{FF2B5EF4-FFF2-40B4-BE49-F238E27FC236}">
                <a16:creationId xmlns:a16="http://schemas.microsoft.com/office/drawing/2014/main" id="{5A41B998-410B-4598-B785-33C6ED475F46}"/>
              </a:ext>
            </a:extLst>
          </p:cNvPr>
          <p:cNvSpPr txBox="1">
            <a:spLocks noChangeArrowheads="1"/>
          </p:cNvSpPr>
          <p:nvPr/>
        </p:nvSpPr>
        <p:spPr bwMode="auto">
          <a:xfrm>
            <a:off x="5181600" y="2235200"/>
            <a:ext cx="1408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AutoNum type="arabicPeriod"/>
            </a:pPr>
            <a:r>
              <a:rPr lang="en-US" altLang="en-US" sz="1600">
                <a:solidFill>
                  <a:srgbClr val="FF0000"/>
                </a:solidFill>
              </a:rPr>
              <a:t>Analysis</a:t>
            </a:r>
          </a:p>
          <a:p>
            <a:pPr>
              <a:spcBef>
                <a:spcPct val="0"/>
              </a:spcBef>
              <a:buClrTx/>
              <a:buFontTx/>
              <a:buAutoNum type="arabicPeriod"/>
            </a:pPr>
            <a:r>
              <a:rPr lang="en-US" altLang="en-US" sz="1600">
                <a:solidFill>
                  <a:srgbClr val="FF0000"/>
                </a:solidFill>
              </a:rPr>
              <a:t>Redo</a:t>
            </a:r>
          </a:p>
          <a:p>
            <a:pPr>
              <a:spcBef>
                <a:spcPct val="0"/>
              </a:spcBef>
              <a:buClrTx/>
              <a:buFontTx/>
              <a:buAutoNum type="arabicPeriod"/>
            </a:pPr>
            <a:r>
              <a:rPr lang="en-US" altLang="en-US" sz="1600">
                <a:solidFill>
                  <a:srgbClr val="FF0000"/>
                </a:solidFill>
              </a:rPr>
              <a:t>Undo</a:t>
            </a:r>
          </a:p>
        </p:txBody>
      </p:sp>
      <p:sp>
        <p:nvSpPr>
          <p:cNvPr id="82992" name="TextBox 20">
            <a:extLst>
              <a:ext uri="{FF2B5EF4-FFF2-40B4-BE49-F238E27FC236}">
                <a16:creationId xmlns:a16="http://schemas.microsoft.com/office/drawing/2014/main" id="{3B2A6107-4C1F-4E80-A396-6AEC8205F208}"/>
              </a:ext>
            </a:extLst>
          </p:cNvPr>
          <p:cNvSpPr txBox="1">
            <a:spLocks noChangeArrowheads="1"/>
          </p:cNvSpPr>
          <p:nvPr/>
        </p:nvSpPr>
        <p:spPr bwMode="auto">
          <a:xfrm>
            <a:off x="2286000" y="4997450"/>
            <a:ext cx="3573414"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dirty="0">
                <a:solidFill>
                  <a:srgbClr val="FF0000"/>
                </a:solidFill>
              </a:rPr>
              <a:t>6: [4,1,”comp”,42,b-=1, b+=1] </a:t>
            </a:r>
            <a:endParaRPr lang="en-US" alt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CDC76ED2-72C0-4CF7-8659-FE1E0C883D98}"/>
              </a:ext>
            </a:extLst>
          </p:cNvPr>
          <p:cNvSpPr>
            <a:spLocks noGrp="1"/>
          </p:cNvSpPr>
          <p:nvPr>
            <p:ph type="title"/>
          </p:nvPr>
        </p:nvSpPr>
        <p:spPr/>
        <p:txBody>
          <a:bodyPr/>
          <a:lstStyle/>
          <a:p>
            <a:r>
              <a:rPr lang="en-US" altLang="en-US"/>
              <a:t>Example Log File</a:t>
            </a:r>
          </a:p>
        </p:txBody>
      </p:sp>
      <p:sp>
        <p:nvSpPr>
          <p:cNvPr id="84994" name="Slide Number Placeholder 3">
            <a:extLst>
              <a:ext uri="{FF2B5EF4-FFF2-40B4-BE49-F238E27FC236}">
                <a16:creationId xmlns:a16="http://schemas.microsoft.com/office/drawing/2014/main" id="{A9A25D0F-2D4C-4329-88A7-5FDEFF16BB60}"/>
              </a:ext>
            </a:extLst>
          </p:cNvPr>
          <p:cNvSpPr>
            <a:spLocks noGrp="1"/>
          </p:cNvSpPr>
          <p:nvPr>
            <p:ph type="sldNum" sz="quarter" idx="12"/>
          </p:nvPr>
        </p:nvSpPr>
        <p:spPr>
          <a:xfrm>
            <a:off x="6946900" y="63896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DABDDFB-34CF-4133-9CCB-D3F8573C70FA}" type="slidenum">
              <a:rPr lang="en-US" altLang="en-US" sz="1400" smtClean="0"/>
              <a:pPr>
                <a:spcBef>
                  <a:spcPct val="0"/>
                </a:spcBef>
                <a:buClrTx/>
                <a:buFontTx/>
                <a:buNone/>
              </a:pPr>
              <a:t>44</a:t>
            </a:fld>
            <a:endParaRPr lang="en-US" altLang="en-US" sz="1400"/>
          </a:p>
        </p:txBody>
      </p:sp>
      <p:sp>
        <p:nvSpPr>
          <p:cNvPr id="84995" name="TextBox 4">
            <a:extLst>
              <a:ext uri="{FF2B5EF4-FFF2-40B4-BE49-F238E27FC236}">
                <a16:creationId xmlns:a16="http://schemas.microsoft.com/office/drawing/2014/main" id="{3F77AAA8-7C38-4A88-BF91-345A3297CC9D}"/>
              </a:ext>
            </a:extLst>
          </p:cNvPr>
          <p:cNvSpPr txBox="1">
            <a:spLocks noChangeArrowheads="1"/>
          </p:cNvSpPr>
          <p:nvPr/>
        </p:nvSpPr>
        <p:spPr bwMode="auto">
          <a:xfrm>
            <a:off x="2335213" y="3028950"/>
            <a:ext cx="4095750" cy="163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0000"/>
                </a:solidFill>
              </a:rPr>
              <a:t>1: [-,1,”update”,42,a+=1, a-=1        </a:t>
            </a:r>
          </a:p>
          <a:p>
            <a:pPr>
              <a:spcBef>
                <a:spcPct val="0"/>
              </a:spcBef>
              <a:buClrTx/>
              <a:buFontTx/>
              <a:buNone/>
            </a:pPr>
            <a:r>
              <a:rPr lang="en-US" altLang="en-US" sz="2000"/>
              <a:t>2: [-,2,”update”, 42,b+=3, b-=3]</a:t>
            </a:r>
          </a:p>
          <a:p>
            <a:pPr>
              <a:spcBef>
                <a:spcPct val="0"/>
              </a:spcBef>
              <a:buClrTx/>
              <a:buFontTx/>
              <a:buNone/>
            </a:pPr>
            <a:r>
              <a:rPr lang="en-US" altLang="en-US" sz="2000"/>
              <a:t>3: [2,2,”update”,46,c+=2, c-=2]</a:t>
            </a:r>
          </a:p>
          <a:p>
            <a:pPr>
              <a:spcBef>
                <a:spcPct val="0"/>
              </a:spcBef>
              <a:buClrTx/>
              <a:buFontTx/>
              <a:buNone/>
            </a:pPr>
            <a:r>
              <a:rPr lang="en-US" altLang="en-US" sz="2000">
                <a:solidFill>
                  <a:srgbClr val="FF0000"/>
                </a:solidFill>
              </a:rPr>
              <a:t>4:[1,1,”update”,42, b+=1, b-=1]</a:t>
            </a:r>
          </a:p>
          <a:p>
            <a:pPr>
              <a:spcBef>
                <a:spcPct val="0"/>
              </a:spcBef>
              <a:buClrTx/>
              <a:buFontTx/>
              <a:buNone/>
            </a:pPr>
            <a:r>
              <a:rPr lang="en-US" altLang="en-US" sz="2000"/>
              <a:t>5:[3,2,”commit”]</a:t>
            </a:r>
          </a:p>
        </p:txBody>
      </p:sp>
      <p:sp>
        <p:nvSpPr>
          <p:cNvPr id="84996" name="Rectangle 5">
            <a:extLst>
              <a:ext uri="{FF2B5EF4-FFF2-40B4-BE49-F238E27FC236}">
                <a16:creationId xmlns:a16="http://schemas.microsoft.com/office/drawing/2014/main" id="{0A6BC5E8-6CCF-45CC-A19D-899640680231}"/>
              </a:ext>
            </a:extLst>
          </p:cNvPr>
          <p:cNvSpPr>
            <a:spLocks noChangeArrowheads="1"/>
          </p:cNvSpPr>
          <p:nvPr/>
        </p:nvSpPr>
        <p:spPr bwMode="auto">
          <a:xfrm>
            <a:off x="652463" y="3276600"/>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00"/>
                </a:solidFill>
              </a:rPr>
              <a:t>LSN=7</a:t>
            </a:r>
          </a:p>
          <a:p>
            <a:pPr eaLnBrk="1" hangingPunct="1">
              <a:spcBef>
                <a:spcPct val="0"/>
              </a:spcBef>
              <a:buClrTx/>
              <a:buFontTx/>
              <a:buNone/>
            </a:pPr>
            <a:endParaRPr lang="en-US" altLang="en-US" sz="2000" dirty="0">
              <a:solidFill>
                <a:srgbClr val="000000"/>
              </a:solidFill>
            </a:endParaRPr>
          </a:p>
          <a:p>
            <a:pPr eaLnBrk="1" hangingPunct="1">
              <a:spcBef>
                <a:spcPct val="0"/>
              </a:spcBef>
              <a:buClrTx/>
              <a:buFontTx/>
              <a:buNone/>
            </a:pPr>
            <a:r>
              <a:rPr lang="en-US" altLang="en-US" sz="2000" dirty="0">
                <a:solidFill>
                  <a:srgbClr val="000000"/>
                </a:solidFill>
              </a:rPr>
              <a:t>a=77</a:t>
            </a:r>
          </a:p>
          <a:p>
            <a:pPr eaLnBrk="1" hangingPunct="1">
              <a:spcBef>
                <a:spcPct val="0"/>
              </a:spcBef>
              <a:buClrTx/>
              <a:buFontTx/>
              <a:buNone/>
            </a:pPr>
            <a:r>
              <a:rPr lang="en-US" altLang="en-US" sz="2000" dirty="0">
                <a:solidFill>
                  <a:srgbClr val="000000"/>
                </a:solidFill>
              </a:rPr>
              <a:t>b=58</a:t>
            </a:r>
          </a:p>
        </p:txBody>
      </p:sp>
      <p:sp>
        <p:nvSpPr>
          <p:cNvPr id="84997" name="Rectangle 6">
            <a:extLst>
              <a:ext uri="{FF2B5EF4-FFF2-40B4-BE49-F238E27FC236}">
                <a16:creationId xmlns:a16="http://schemas.microsoft.com/office/drawing/2014/main" id="{86F2AB4B-0852-4CE3-AD01-48084C44C25F}"/>
              </a:ext>
            </a:extLst>
          </p:cNvPr>
          <p:cNvSpPr>
            <a:spLocks noChangeArrowheads="1"/>
          </p:cNvSpPr>
          <p:nvPr/>
        </p:nvSpPr>
        <p:spPr bwMode="auto">
          <a:xfrm>
            <a:off x="685800" y="5281613"/>
            <a:ext cx="1143000" cy="15240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00"/>
                </a:solidFill>
              </a:rPr>
              <a:t>LSN=3</a:t>
            </a:r>
          </a:p>
          <a:p>
            <a:pPr eaLnBrk="1" hangingPunct="1">
              <a:spcBef>
                <a:spcPct val="0"/>
              </a:spcBef>
              <a:buClrTx/>
              <a:buFontTx/>
              <a:buNone/>
            </a:pPr>
            <a:endParaRPr lang="en-US" altLang="en-US" sz="2000">
              <a:solidFill>
                <a:srgbClr val="000000"/>
              </a:solidFill>
            </a:endParaRPr>
          </a:p>
          <a:p>
            <a:pPr eaLnBrk="1" hangingPunct="1">
              <a:spcBef>
                <a:spcPct val="0"/>
              </a:spcBef>
              <a:buClrTx/>
              <a:buFontTx/>
              <a:buNone/>
            </a:pPr>
            <a:r>
              <a:rPr lang="en-US" altLang="en-US" sz="2000">
                <a:solidFill>
                  <a:srgbClr val="000000"/>
                </a:solidFill>
              </a:rPr>
              <a:t>c=24</a:t>
            </a:r>
          </a:p>
        </p:txBody>
      </p:sp>
      <p:sp>
        <p:nvSpPr>
          <p:cNvPr id="84998" name="TextBox 7">
            <a:extLst>
              <a:ext uri="{FF2B5EF4-FFF2-40B4-BE49-F238E27FC236}">
                <a16:creationId xmlns:a16="http://schemas.microsoft.com/office/drawing/2014/main" id="{E1D9D7E4-CD81-469A-A07B-5F4B16690873}"/>
              </a:ext>
            </a:extLst>
          </p:cNvPr>
          <p:cNvSpPr txBox="1">
            <a:spLocks noChangeArrowheads="1"/>
          </p:cNvSpPr>
          <p:nvPr/>
        </p:nvSpPr>
        <p:spPr bwMode="auto">
          <a:xfrm>
            <a:off x="501650" y="235743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DB Buffer</a:t>
            </a:r>
          </a:p>
        </p:txBody>
      </p:sp>
      <p:sp>
        <p:nvSpPr>
          <p:cNvPr id="84999" name="TextBox 8">
            <a:extLst>
              <a:ext uri="{FF2B5EF4-FFF2-40B4-BE49-F238E27FC236}">
                <a16:creationId xmlns:a16="http://schemas.microsoft.com/office/drawing/2014/main" id="{FD0EF1B7-422E-4669-A6CA-7F10B91B902A}"/>
              </a:ext>
            </a:extLst>
          </p:cNvPr>
          <p:cNvSpPr txBox="1">
            <a:spLocks noChangeArrowheads="1"/>
          </p:cNvSpPr>
          <p:nvPr/>
        </p:nvSpPr>
        <p:spPr bwMode="auto">
          <a:xfrm>
            <a:off x="612775" y="28194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42</a:t>
            </a:r>
          </a:p>
        </p:txBody>
      </p:sp>
      <p:sp>
        <p:nvSpPr>
          <p:cNvPr id="85000" name="TextBox 9">
            <a:extLst>
              <a:ext uri="{FF2B5EF4-FFF2-40B4-BE49-F238E27FC236}">
                <a16:creationId xmlns:a16="http://schemas.microsoft.com/office/drawing/2014/main" id="{5D9C65A1-AC04-46AF-BCF3-985B8288160D}"/>
              </a:ext>
            </a:extLst>
          </p:cNvPr>
          <p:cNvSpPr txBox="1">
            <a:spLocks noChangeArrowheads="1"/>
          </p:cNvSpPr>
          <p:nvPr/>
        </p:nvSpPr>
        <p:spPr bwMode="auto">
          <a:xfrm>
            <a:off x="601663" y="48577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Page 46</a:t>
            </a:r>
          </a:p>
        </p:txBody>
      </p:sp>
      <p:cxnSp>
        <p:nvCxnSpPr>
          <p:cNvPr id="85001" name="Straight Connector 11">
            <a:extLst>
              <a:ext uri="{FF2B5EF4-FFF2-40B4-BE49-F238E27FC236}">
                <a16:creationId xmlns:a16="http://schemas.microsoft.com/office/drawing/2014/main" id="{E87633EB-2F8C-4E30-BD76-33C4A57175BC}"/>
              </a:ext>
            </a:extLst>
          </p:cNvPr>
          <p:cNvCxnSpPr>
            <a:cxnSpLocks noChangeShapeType="1"/>
          </p:cNvCxnSpPr>
          <p:nvPr/>
        </p:nvCxnSpPr>
        <p:spPr bwMode="auto">
          <a:xfrm>
            <a:off x="2012950" y="2419350"/>
            <a:ext cx="0" cy="44275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sp>
        <p:nvSpPr>
          <p:cNvPr id="85002" name="TextBox 12">
            <a:extLst>
              <a:ext uri="{FF2B5EF4-FFF2-40B4-BE49-F238E27FC236}">
                <a16:creationId xmlns:a16="http://schemas.microsoft.com/office/drawing/2014/main" id="{392B3967-3C09-46D1-8815-47BAD9B562A7}"/>
              </a:ext>
            </a:extLst>
          </p:cNvPr>
          <p:cNvSpPr txBox="1">
            <a:spLocks noChangeArrowheads="1"/>
          </p:cNvSpPr>
          <p:nvPr/>
        </p:nvSpPr>
        <p:spPr bwMode="auto">
          <a:xfrm>
            <a:off x="2262188" y="2419350"/>
            <a:ext cx="83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t>LOG</a:t>
            </a:r>
          </a:p>
        </p:txBody>
      </p:sp>
      <p:cxnSp>
        <p:nvCxnSpPr>
          <p:cNvPr id="85003" name="Straight Connector 13">
            <a:extLst>
              <a:ext uri="{FF2B5EF4-FFF2-40B4-BE49-F238E27FC236}">
                <a16:creationId xmlns:a16="http://schemas.microsoft.com/office/drawing/2014/main" id="{A04E4391-23F7-487D-9022-A7D2B067660C}"/>
              </a:ext>
            </a:extLst>
          </p:cNvPr>
          <p:cNvCxnSpPr>
            <a:cxnSpLocks noChangeShapeType="1"/>
          </p:cNvCxnSpPr>
          <p:nvPr/>
        </p:nvCxnSpPr>
        <p:spPr bwMode="auto">
          <a:xfrm>
            <a:off x="6705600" y="2438400"/>
            <a:ext cx="0" cy="4338638"/>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17" name="Content Placeholder 4">
            <a:extLst>
              <a:ext uri="{FF2B5EF4-FFF2-40B4-BE49-F238E27FC236}">
                <a16:creationId xmlns:a16="http://schemas.microsoft.com/office/drawing/2014/main" id="{28AB98E2-C7A8-48FD-880A-F33A5AD6DB20}"/>
              </a:ext>
            </a:extLst>
          </p:cNvPr>
          <p:cNvGraphicFramePr>
            <a:graphicFrameLocks noGrp="1"/>
          </p:cNvGraphicFramePr>
          <p:nvPr>
            <p:ph idx="1"/>
          </p:nvPr>
        </p:nvGraphicFramePr>
        <p:xfrm>
          <a:off x="7048500" y="2181225"/>
          <a:ext cx="1905000" cy="1112838"/>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1219201">
                  <a:extLst>
                    <a:ext uri="{9D8B030D-6E8A-4147-A177-3AD203B41FA5}">
                      <a16:colId xmlns:a16="http://schemas.microsoft.com/office/drawing/2014/main" val="20001"/>
                    </a:ext>
                  </a:extLst>
                </a:gridCol>
              </a:tblGrid>
              <a:tr h="370946">
                <a:tc>
                  <a:txBody>
                    <a:bodyPr/>
                    <a:lstStyle/>
                    <a:p>
                      <a:r>
                        <a:rPr lang="en-US" sz="1600" b="0" dirty="0"/>
                        <a:t>TT</a:t>
                      </a:r>
                    </a:p>
                  </a:txBody>
                  <a:tcPr marT="45733" marB="45733"/>
                </a:tc>
                <a:tc>
                  <a:txBody>
                    <a:bodyPr/>
                    <a:lstStyle/>
                    <a:p>
                      <a:endParaRPr lang="en-US" sz="1600" dirty="0"/>
                    </a:p>
                  </a:txBody>
                  <a:tcPr marT="45733" marB="45733"/>
                </a:tc>
                <a:extLst>
                  <a:ext uri="{0D108BD9-81ED-4DB2-BD59-A6C34878D82A}">
                    <a16:rowId xmlns:a16="http://schemas.microsoft.com/office/drawing/2014/main" val="10000"/>
                  </a:ext>
                </a:extLst>
              </a:tr>
              <a:tr h="370946">
                <a:tc>
                  <a:txBody>
                    <a:bodyPr/>
                    <a:lstStyle/>
                    <a:p>
                      <a:r>
                        <a:rPr lang="en-US" sz="1600" dirty="0"/>
                        <a:t>TID</a:t>
                      </a:r>
                    </a:p>
                  </a:txBody>
                  <a:tcPr marT="45733" marB="45733"/>
                </a:tc>
                <a:tc>
                  <a:txBody>
                    <a:bodyPr/>
                    <a:lstStyle/>
                    <a:p>
                      <a:r>
                        <a:rPr lang="en-US" sz="1600" dirty="0" err="1"/>
                        <a:t>LastLSN</a:t>
                      </a:r>
                      <a:endParaRPr lang="en-US" sz="1600" dirty="0"/>
                    </a:p>
                  </a:txBody>
                  <a:tcPr marT="45733" marB="45733"/>
                </a:tc>
                <a:extLst>
                  <a:ext uri="{0D108BD9-81ED-4DB2-BD59-A6C34878D82A}">
                    <a16:rowId xmlns:a16="http://schemas.microsoft.com/office/drawing/2014/main" val="10001"/>
                  </a:ext>
                </a:extLst>
              </a:tr>
              <a:tr h="370946">
                <a:tc>
                  <a:txBody>
                    <a:bodyPr/>
                    <a:lstStyle/>
                    <a:p>
                      <a:r>
                        <a:rPr lang="en-US" sz="1600" dirty="0"/>
                        <a:t>1</a:t>
                      </a:r>
                    </a:p>
                  </a:txBody>
                  <a:tcPr marT="45733" marB="45733"/>
                </a:tc>
                <a:tc>
                  <a:txBody>
                    <a:bodyPr/>
                    <a:lstStyle/>
                    <a:p>
                      <a:r>
                        <a:rPr lang="en-US" sz="1600" dirty="0"/>
                        <a:t>7</a:t>
                      </a:r>
                    </a:p>
                  </a:txBody>
                  <a:tcPr marT="45733" marB="45733"/>
                </a:tc>
                <a:extLst>
                  <a:ext uri="{0D108BD9-81ED-4DB2-BD59-A6C34878D82A}">
                    <a16:rowId xmlns:a16="http://schemas.microsoft.com/office/drawing/2014/main" val="10002"/>
                  </a:ext>
                </a:extLst>
              </a:tr>
            </a:tbl>
          </a:graphicData>
        </a:graphic>
      </p:graphicFrame>
      <p:graphicFrame>
        <p:nvGraphicFramePr>
          <p:cNvPr id="18" name="Content Placeholder 4">
            <a:extLst>
              <a:ext uri="{FF2B5EF4-FFF2-40B4-BE49-F238E27FC236}">
                <a16:creationId xmlns:a16="http://schemas.microsoft.com/office/drawing/2014/main" id="{3440BCBA-A16E-4F83-BF50-90DB8DE52E53}"/>
              </a:ext>
            </a:extLst>
          </p:cNvPr>
          <p:cNvGraphicFramePr>
            <a:graphicFrameLocks/>
          </p:cNvGraphicFramePr>
          <p:nvPr/>
        </p:nvGraphicFramePr>
        <p:xfrm>
          <a:off x="6821488" y="3840163"/>
          <a:ext cx="2322512" cy="1484312"/>
        </p:xfrm>
        <a:graphic>
          <a:graphicData uri="http://schemas.openxmlformats.org/drawingml/2006/table">
            <a:tbl>
              <a:tblPr firstRow="1" bandRow="1">
                <a:tableStyleId>{5C22544A-7EE6-4342-B048-85BDC9FD1C3A}</a:tableStyleId>
              </a:tblPr>
              <a:tblGrid>
                <a:gridCol w="961039">
                  <a:extLst>
                    <a:ext uri="{9D8B030D-6E8A-4147-A177-3AD203B41FA5}">
                      <a16:colId xmlns:a16="http://schemas.microsoft.com/office/drawing/2014/main" val="20000"/>
                    </a:ext>
                  </a:extLst>
                </a:gridCol>
                <a:gridCol w="1361473">
                  <a:extLst>
                    <a:ext uri="{9D8B030D-6E8A-4147-A177-3AD203B41FA5}">
                      <a16:colId xmlns:a16="http://schemas.microsoft.com/office/drawing/2014/main" val="20001"/>
                    </a:ext>
                  </a:extLst>
                </a:gridCol>
              </a:tblGrid>
              <a:tr h="371078">
                <a:tc>
                  <a:txBody>
                    <a:bodyPr/>
                    <a:lstStyle/>
                    <a:p>
                      <a:r>
                        <a:rPr lang="en-US" sz="1600" b="0" dirty="0"/>
                        <a:t>DPT</a:t>
                      </a:r>
                    </a:p>
                  </a:txBody>
                  <a:tcPr marT="45749" marB="45749"/>
                </a:tc>
                <a:tc>
                  <a:txBody>
                    <a:bodyPr/>
                    <a:lstStyle/>
                    <a:p>
                      <a:endParaRPr lang="en-US" sz="1600" dirty="0"/>
                    </a:p>
                  </a:txBody>
                  <a:tcPr marT="45749" marB="45749"/>
                </a:tc>
                <a:extLst>
                  <a:ext uri="{0D108BD9-81ED-4DB2-BD59-A6C34878D82A}">
                    <a16:rowId xmlns:a16="http://schemas.microsoft.com/office/drawing/2014/main" val="10000"/>
                  </a:ext>
                </a:extLst>
              </a:tr>
              <a:tr h="371078">
                <a:tc>
                  <a:txBody>
                    <a:bodyPr/>
                    <a:lstStyle/>
                    <a:p>
                      <a:r>
                        <a:rPr lang="en-US" sz="1600" dirty="0" err="1"/>
                        <a:t>pageID</a:t>
                      </a:r>
                      <a:endParaRPr lang="en-US" sz="1600" dirty="0"/>
                    </a:p>
                  </a:txBody>
                  <a:tcPr marT="45749" marB="45749"/>
                </a:tc>
                <a:tc>
                  <a:txBody>
                    <a:bodyPr/>
                    <a:lstStyle/>
                    <a:p>
                      <a:r>
                        <a:rPr lang="en-US" sz="1600" dirty="0" err="1"/>
                        <a:t>recoveryLSN</a:t>
                      </a:r>
                      <a:endParaRPr lang="en-US" sz="1600" dirty="0"/>
                    </a:p>
                  </a:txBody>
                  <a:tcPr marT="45749" marB="45749"/>
                </a:tc>
                <a:extLst>
                  <a:ext uri="{0D108BD9-81ED-4DB2-BD59-A6C34878D82A}">
                    <a16:rowId xmlns:a16="http://schemas.microsoft.com/office/drawing/2014/main" val="10001"/>
                  </a:ext>
                </a:extLst>
              </a:tr>
              <a:tr h="371078">
                <a:tc>
                  <a:txBody>
                    <a:bodyPr/>
                    <a:lstStyle/>
                    <a:p>
                      <a:r>
                        <a:rPr lang="en-US" sz="1600" dirty="0"/>
                        <a:t>42</a:t>
                      </a:r>
                    </a:p>
                  </a:txBody>
                  <a:tcPr marT="45749" marB="45749"/>
                </a:tc>
                <a:tc>
                  <a:txBody>
                    <a:bodyPr/>
                    <a:lstStyle/>
                    <a:p>
                      <a:r>
                        <a:rPr lang="en-US" sz="1600" dirty="0"/>
                        <a:t>1</a:t>
                      </a:r>
                    </a:p>
                  </a:txBody>
                  <a:tcPr marT="45749" marB="45749"/>
                </a:tc>
                <a:extLst>
                  <a:ext uri="{0D108BD9-81ED-4DB2-BD59-A6C34878D82A}">
                    <a16:rowId xmlns:a16="http://schemas.microsoft.com/office/drawing/2014/main" val="10002"/>
                  </a:ext>
                </a:extLst>
              </a:tr>
              <a:tr h="371078">
                <a:tc>
                  <a:txBody>
                    <a:bodyPr/>
                    <a:lstStyle/>
                    <a:p>
                      <a:r>
                        <a:rPr lang="en-US" sz="1600" dirty="0"/>
                        <a:t>46</a:t>
                      </a:r>
                    </a:p>
                  </a:txBody>
                  <a:tcPr marT="45749" marB="45749"/>
                </a:tc>
                <a:tc>
                  <a:txBody>
                    <a:bodyPr/>
                    <a:lstStyle/>
                    <a:p>
                      <a:r>
                        <a:rPr lang="en-US" sz="1600" dirty="0"/>
                        <a:t>3</a:t>
                      </a:r>
                    </a:p>
                  </a:txBody>
                  <a:tcPr marT="45749" marB="45749"/>
                </a:tc>
                <a:extLst>
                  <a:ext uri="{0D108BD9-81ED-4DB2-BD59-A6C34878D82A}">
                    <a16:rowId xmlns:a16="http://schemas.microsoft.com/office/drawing/2014/main" val="10003"/>
                  </a:ext>
                </a:extLst>
              </a:tr>
            </a:tbl>
          </a:graphicData>
        </a:graphic>
      </p:graphicFrame>
      <p:sp>
        <p:nvSpPr>
          <p:cNvPr id="85035" name="TextBox 18">
            <a:extLst>
              <a:ext uri="{FF2B5EF4-FFF2-40B4-BE49-F238E27FC236}">
                <a16:creationId xmlns:a16="http://schemas.microsoft.com/office/drawing/2014/main" id="{78F9D9AC-4751-4E0A-AFE0-E7588CA002E8}"/>
              </a:ext>
            </a:extLst>
          </p:cNvPr>
          <p:cNvSpPr txBox="1">
            <a:spLocks noChangeArrowheads="1"/>
          </p:cNvSpPr>
          <p:nvPr/>
        </p:nvSpPr>
        <p:spPr bwMode="auto">
          <a:xfrm>
            <a:off x="609600" y="1371600"/>
            <a:ext cx="857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type]                              # All</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“update”, </a:t>
            </a:r>
            <a:r>
              <a:rPr lang="en-US" altLang="en-US" sz="1600" dirty="0" err="1">
                <a:latin typeface="Courier"/>
                <a:ea typeface="Courier"/>
                <a:cs typeface="Courier"/>
              </a:rPr>
              <a:t>pageID</a:t>
            </a:r>
            <a:r>
              <a:rPr lang="en-US" altLang="en-US" sz="1600" dirty="0">
                <a:latin typeface="Courier"/>
                <a:ea typeface="Courier"/>
                <a:cs typeface="Courier"/>
              </a:rPr>
              <a:t>, redo, undo]      # Update</a:t>
            </a:r>
          </a:p>
          <a:p>
            <a:pPr>
              <a:spcBef>
                <a:spcPct val="0"/>
              </a:spcBef>
              <a:buClrTx/>
              <a:buFontTx/>
              <a:buNone/>
            </a:pPr>
            <a:r>
              <a:rPr lang="en-US" altLang="en-US" sz="1600" dirty="0">
                <a:latin typeface="Courier"/>
                <a:ea typeface="Courier"/>
                <a:cs typeface="Courier"/>
              </a:rPr>
              <a:t>LSN: [</a:t>
            </a:r>
            <a:r>
              <a:rPr lang="en-US" altLang="en-US" sz="1600" dirty="0" err="1">
                <a:latin typeface="Courier"/>
                <a:ea typeface="Courier"/>
                <a:cs typeface="Courier"/>
              </a:rPr>
              <a:t>prevLSN</a:t>
            </a:r>
            <a:r>
              <a:rPr lang="en-US" altLang="en-US" sz="1600" dirty="0">
                <a:latin typeface="Courier"/>
                <a:ea typeface="Courier"/>
                <a:cs typeface="Courier"/>
              </a:rPr>
              <a:t>, TID, “comp”, </a:t>
            </a:r>
            <a:r>
              <a:rPr lang="en-US" altLang="en-US" sz="1600" dirty="0" err="1">
                <a:latin typeface="Courier"/>
                <a:ea typeface="Courier"/>
                <a:cs typeface="Courier"/>
              </a:rPr>
              <a:t>redoTheUndo</a:t>
            </a:r>
            <a:r>
              <a:rPr lang="en-US" altLang="en-US" sz="1600" dirty="0">
                <a:latin typeface="Courier"/>
                <a:ea typeface="Courier"/>
                <a:cs typeface="Courier"/>
              </a:rPr>
              <a:t>, </a:t>
            </a:r>
            <a:r>
              <a:rPr lang="en-US" altLang="en-US" sz="1600" dirty="0" err="1">
                <a:latin typeface="Courier"/>
                <a:ea typeface="Courier"/>
                <a:cs typeface="Courier"/>
              </a:rPr>
              <a:t>undoNextLSN</a:t>
            </a:r>
            <a:r>
              <a:rPr lang="en-US" altLang="en-US" sz="1600" dirty="0">
                <a:latin typeface="Courier"/>
                <a:ea typeface="Courier"/>
                <a:cs typeface="Courier"/>
              </a:rPr>
              <a:t>]  #compensation</a:t>
            </a:r>
            <a:endParaRPr lang="en-US" altLang="en-US" sz="1600" dirty="0"/>
          </a:p>
        </p:txBody>
      </p:sp>
      <p:cxnSp>
        <p:nvCxnSpPr>
          <p:cNvPr id="85036" name="Straight Connector 15">
            <a:extLst>
              <a:ext uri="{FF2B5EF4-FFF2-40B4-BE49-F238E27FC236}">
                <a16:creationId xmlns:a16="http://schemas.microsoft.com/office/drawing/2014/main" id="{3868AC9C-4929-41A4-809C-80780184E66C}"/>
              </a:ext>
            </a:extLst>
          </p:cNvPr>
          <p:cNvCxnSpPr>
            <a:cxnSpLocks noChangeShapeType="1"/>
          </p:cNvCxnSpPr>
          <p:nvPr/>
        </p:nvCxnSpPr>
        <p:spPr bwMode="auto">
          <a:xfrm>
            <a:off x="2335213" y="4862513"/>
            <a:ext cx="3733800" cy="0"/>
          </a:xfrm>
          <a:prstGeom prst="line">
            <a:avLst/>
          </a:prstGeom>
          <a:noFill/>
          <a:ln w="34925">
            <a:solidFill>
              <a:srgbClr val="FF0000"/>
            </a:solidFill>
            <a:prstDash val="sysDash"/>
            <a:round/>
            <a:headEnd/>
            <a:tailEnd/>
          </a:ln>
          <a:extLst>
            <a:ext uri="{909E8E84-426E-40DD-AFC4-6F175D3DCCD1}">
              <a14:hiddenFill xmlns:a14="http://schemas.microsoft.com/office/drawing/2010/main">
                <a:noFill/>
              </a14:hiddenFill>
            </a:ext>
          </a:extLst>
        </p:spPr>
      </p:cxnSp>
      <p:sp>
        <p:nvSpPr>
          <p:cNvPr id="85037" name="Lightning Bolt 10">
            <a:extLst>
              <a:ext uri="{FF2B5EF4-FFF2-40B4-BE49-F238E27FC236}">
                <a16:creationId xmlns:a16="http://schemas.microsoft.com/office/drawing/2014/main" id="{8F7AC2CD-ED1B-48A4-9F33-5B7A3E6835C5}"/>
              </a:ext>
            </a:extLst>
          </p:cNvPr>
          <p:cNvSpPr>
            <a:spLocks noChangeArrowheads="1"/>
          </p:cNvSpPr>
          <p:nvPr/>
        </p:nvSpPr>
        <p:spPr bwMode="auto">
          <a:xfrm flipH="1">
            <a:off x="5745163" y="4333875"/>
            <a:ext cx="549275" cy="598488"/>
          </a:xfrm>
          <a:prstGeom prst="lightningBolt">
            <a:avLst/>
          </a:prstGeom>
          <a:solidFill>
            <a:srgbClr val="FF0000"/>
          </a:solidFill>
          <a:ln w="9525">
            <a:solidFill>
              <a:schemeClr val="tx1"/>
            </a:solidFill>
            <a:round/>
            <a:headEnd/>
            <a:tailEnd/>
          </a:ln>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a:solidFill>
                <a:srgbClr val="000000"/>
              </a:solidFill>
            </a:endParaRPr>
          </a:p>
        </p:txBody>
      </p:sp>
      <p:cxnSp>
        <p:nvCxnSpPr>
          <p:cNvPr id="85038" name="Straight Arrow Connector 14">
            <a:extLst>
              <a:ext uri="{FF2B5EF4-FFF2-40B4-BE49-F238E27FC236}">
                <a16:creationId xmlns:a16="http://schemas.microsoft.com/office/drawing/2014/main" id="{E56888EC-184E-491B-9BC6-7C39AAF0FFEC}"/>
              </a:ext>
            </a:extLst>
          </p:cNvPr>
          <p:cNvCxnSpPr>
            <a:cxnSpLocks noChangeShapeType="1"/>
          </p:cNvCxnSpPr>
          <p:nvPr/>
        </p:nvCxnSpPr>
        <p:spPr bwMode="auto">
          <a:xfrm>
            <a:off x="6324600" y="3019425"/>
            <a:ext cx="38100" cy="1838325"/>
          </a:xfrm>
          <a:prstGeom prst="straightConnector1">
            <a:avLst/>
          </a:prstGeom>
          <a:noFill/>
          <a:ln w="50800">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85039" name="TextBox 22">
            <a:extLst>
              <a:ext uri="{FF2B5EF4-FFF2-40B4-BE49-F238E27FC236}">
                <a16:creationId xmlns:a16="http://schemas.microsoft.com/office/drawing/2014/main" id="{F56DEB28-C169-40DC-9D5D-794B3B9A1F6F}"/>
              </a:ext>
            </a:extLst>
          </p:cNvPr>
          <p:cNvSpPr txBox="1">
            <a:spLocks noChangeArrowheads="1"/>
          </p:cNvSpPr>
          <p:nvPr/>
        </p:nvSpPr>
        <p:spPr bwMode="auto">
          <a:xfrm>
            <a:off x="5181600" y="2235200"/>
            <a:ext cx="1408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AutoNum type="arabicPeriod"/>
            </a:pPr>
            <a:r>
              <a:rPr lang="en-US" altLang="en-US" sz="1600">
                <a:solidFill>
                  <a:srgbClr val="FF0000"/>
                </a:solidFill>
              </a:rPr>
              <a:t>Analysis</a:t>
            </a:r>
          </a:p>
          <a:p>
            <a:pPr>
              <a:spcBef>
                <a:spcPct val="0"/>
              </a:spcBef>
              <a:buClrTx/>
              <a:buFontTx/>
              <a:buAutoNum type="arabicPeriod"/>
            </a:pPr>
            <a:r>
              <a:rPr lang="en-US" altLang="en-US" sz="1600">
                <a:solidFill>
                  <a:srgbClr val="FF0000"/>
                </a:solidFill>
              </a:rPr>
              <a:t>Redo</a:t>
            </a:r>
          </a:p>
          <a:p>
            <a:pPr>
              <a:spcBef>
                <a:spcPct val="0"/>
              </a:spcBef>
              <a:buClrTx/>
              <a:buFontTx/>
              <a:buAutoNum type="arabicPeriod"/>
            </a:pPr>
            <a:r>
              <a:rPr lang="en-US" altLang="en-US" sz="1600">
                <a:solidFill>
                  <a:srgbClr val="FF0000"/>
                </a:solidFill>
              </a:rPr>
              <a:t>Undo</a:t>
            </a:r>
          </a:p>
        </p:txBody>
      </p:sp>
      <p:sp>
        <p:nvSpPr>
          <p:cNvPr id="85040" name="TextBox 20">
            <a:extLst>
              <a:ext uri="{FF2B5EF4-FFF2-40B4-BE49-F238E27FC236}">
                <a16:creationId xmlns:a16="http://schemas.microsoft.com/office/drawing/2014/main" id="{3F30DD35-5D58-4F48-80DF-9EC4BB53537E}"/>
              </a:ext>
            </a:extLst>
          </p:cNvPr>
          <p:cNvSpPr txBox="1">
            <a:spLocks noChangeArrowheads="1"/>
          </p:cNvSpPr>
          <p:nvPr/>
        </p:nvSpPr>
        <p:spPr bwMode="auto">
          <a:xfrm>
            <a:off x="2286000" y="4997450"/>
            <a:ext cx="3785011"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dirty="0">
                <a:solidFill>
                  <a:srgbClr val="FF0000"/>
                </a:solidFill>
              </a:rPr>
              <a:t>6: [4,1,”comp”,42,b-=1, b+=1]</a:t>
            </a:r>
          </a:p>
          <a:p>
            <a:pPr>
              <a:spcBef>
                <a:spcPct val="0"/>
              </a:spcBef>
              <a:buClrTx/>
              <a:buFontTx/>
              <a:buNone/>
            </a:pPr>
            <a:r>
              <a:rPr lang="en-US" altLang="en-US" sz="2000" dirty="0">
                <a:solidFill>
                  <a:srgbClr val="FF0000"/>
                </a:solidFill>
              </a:rPr>
              <a:t>7: [6,1,”comp”, 42, a-=1, a+=1]  </a:t>
            </a:r>
            <a:endParaRPr lang="en-US" alt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3B591C7-4BAC-4B87-8813-09AFF3AE48D3}"/>
              </a:ext>
            </a:extLst>
          </p:cNvPr>
          <p:cNvSpPr>
            <a:spLocks noGrp="1"/>
          </p:cNvSpPr>
          <p:nvPr>
            <p:ph type="title"/>
          </p:nvPr>
        </p:nvSpPr>
        <p:spPr/>
        <p:txBody>
          <a:bodyPr/>
          <a:lstStyle/>
          <a:p>
            <a:r>
              <a:rPr lang="en-US" altLang="en-US" dirty="0"/>
              <a:t>2PC works great with WAL/ARIES</a:t>
            </a:r>
          </a:p>
        </p:txBody>
      </p:sp>
      <p:sp>
        <p:nvSpPr>
          <p:cNvPr id="87042" name="Content Placeholder 2">
            <a:extLst>
              <a:ext uri="{FF2B5EF4-FFF2-40B4-BE49-F238E27FC236}">
                <a16:creationId xmlns:a16="http://schemas.microsoft.com/office/drawing/2014/main" id="{5C243A7B-0C1E-4208-9E4E-81AAECB740A4}"/>
              </a:ext>
            </a:extLst>
          </p:cNvPr>
          <p:cNvSpPr>
            <a:spLocks noGrp="1"/>
          </p:cNvSpPr>
          <p:nvPr>
            <p:ph idx="1"/>
          </p:nvPr>
        </p:nvSpPr>
        <p:spPr/>
        <p:txBody>
          <a:bodyPr/>
          <a:lstStyle/>
          <a:p>
            <a:r>
              <a:rPr lang="en-US" altLang="en-US"/>
              <a:t>WAL can integrate with 2PC</a:t>
            </a:r>
          </a:p>
          <a:p>
            <a:pPr lvl="1"/>
            <a:r>
              <a:rPr lang="en-US" altLang="en-US"/>
              <a:t>Have additional log entries that capture 2PC operation</a:t>
            </a:r>
          </a:p>
          <a:p>
            <a:pPr lvl="1"/>
            <a:r>
              <a:rPr lang="en-US" altLang="en-US" b="1"/>
              <a:t>Coordinator:</a:t>
            </a:r>
            <a:r>
              <a:rPr lang="en-US" altLang="en-US"/>
              <a:t> Include list of participants </a:t>
            </a:r>
          </a:p>
          <a:p>
            <a:pPr lvl="1"/>
            <a:r>
              <a:rPr lang="en-US" altLang="en-US" b="1"/>
              <a:t>Participant:</a:t>
            </a:r>
            <a:r>
              <a:rPr lang="en-US" altLang="en-US"/>
              <a:t> Indicates coordinator </a:t>
            </a:r>
          </a:p>
          <a:p>
            <a:pPr lvl="1"/>
            <a:r>
              <a:rPr lang="en-US" altLang="en-US"/>
              <a:t>Votes to commit or abort </a:t>
            </a:r>
          </a:p>
          <a:p>
            <a:pPr lvl="1"/>
            <a:r>
              <a:rPr lang="en-US" altLang="en-US"/>
              <a:t>Indication from coordinator to Commit/Abort </a:t>
            </a:r>
          </a:p>
        </p:txBody>
      </p:sp>
      <p:sp>
        <p:nvSpPr>
          <p:cNvPr id="87043" name="Slide Number Placeholder 3">
            <a:extLst>
              <a:ext uri="{FF2B5EF4-FFF2-40B4-BE49-F238E27FC236}">
                <a16:creationId xmlns:a16="http://schemas.microsoft.com/office/drawing/2014/main" id="{B69F7DA5-D659-44F0-BB31-49FB3EB635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B85D067A-2A93-4C9C-83E5-46F3126E4712}" type="slidenum">
              <a:rPr lang="en-US" altLang="en-US" sz="1400" smtClean="0"/>
              <a:pPr>
                <a:spcBef>
                  <a:spcPct val="0"/>
                </a:spcBef>
                <a:buClrTx/>
                <a:buFontTx/>
                <a:buNone/>
              </a:pPr>
              <a:t>45</a:t>
            </a:fld>
            <a:endParaRPr lang="en-US" altLang="en-US" sz="1400"/>
          </a:p>
        </p:txBody>
      </p:sp>
      <p:pic>
        <p:nvPicPr>
          <p:cNvPr id="5" name="Picture 4">
            <a:extLst>
              <a:ext uri="{FF2B5EF4-FFF2-40B4-BE49-F238E27FC236}">
                <a16:creationId xmlns:a16="http://schemas.microsoft.com/office/drawing/2014/main" id="{4A1E72FA-7456-4B3C-9AAC-747EA24F4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47601"/>
            <a:ext cx="3066614" cy="2157987"/>
          </a:xfrm>
          <a:prstGeom prst="rect">
            <a:avLst/>
          </a:prstGeom>
        </p:spPr>
      </p:pic>
      <p:pic>
        <p:nvPicPr>
          <p:cNvPr id="6" name="Picture 5">
            <a:extLst>
              <a:ext uri="{FF2B5EF4-FFF2-40B4-BE49-F238E27FC236}">
                <a16:creationId xmlns:a16="http://schemas.microsoft.com/office/drawing/2014/main" id="{14BAE92F-4347-4D67-AE27-65A73A74E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382" y="4447601"/>
            <a:ext cx="3066612" cy="21579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FE191F4B-BBCA-4459-A8A1-C2B9795720BC}"/>
              </a:ext>
            </a:extLst>
          </p:cNvPr>
          <p:cNvSpPr>
            <a:spLocks noGrp="1"/>
          </p:cNvSpPr>
          <p:nvPr>
            <p:ph type="title"/>
          </p:nvPr>
        </p:nvSpPr>
        <p:spPr/>
        <p:txBody>
          <a:bodyPr/>
          <a:lstStyle/>
          <a:p>
            <a:r>
              <a:rPr lang="en-US" altLang="en-US"/>
              <a:t>Optimizing WAL </a:t>
            </a:r>
          </a:p>
        </p:txBody>
      </p:sp>
      <p:sp>
        <p:nvSpPr>
          <p:cNvPr id="88066" name="Content Placeholder 2">
            <a:extLst>
              <a:ext uri="{FF2B5EF4-FFF2-40B4-BE49-F238E27FC236}">
                <a16:creationId xmlns:a16="http://schemas.microsoft.com/office/drawing/2014/main" id="{F4D1ECB2-8412-4A1B-9E5D-E2AF0762D41F}"/>
              </a:ext>
            </a:extLst>
          </p:cNvPr>
          <p:cNvSpPr>
            <a:spLocks noGrp="1"/>
          </p:cNvSpPr>
          <p:nvPr>
            <p:ph idx="1"/>
          </p:nvPr>
        </p:nvSpPr>
        <p:spPr/>
        <p:txBody>
          <a:bodyPr/>
          <a:lstStyle/>
          <a:p>
            <a:r>
              <a:rPr lang="en-US" altLang="en-US" dirty="0"/>
              <a:t>As described earlier: </a:t>
            </a:r>
          </a:p>
          <a:p>
            <a:pPr lvl="1"/>
            <a:r>
              <a:rPr lang="en-US" altLang="en-US" dirty="0"/>
              <a:t>Replay operations back to the beginning of time </a:t>
            </a:r>
          </a:p>
          <a:p>
            <a:pPr lvl="1"/>
            <a:r>
              <a:rPr lang="en-US" altLang="en-US" dirty="0"/>
              <a:t>Log file would be kept forever (</a:t>
            </a:r>
            <a:r>
              <a:rPr lang="en-US" altLang="en-US" dirty="0">
                <a:sym typeface="Wingdings" panose="05000000000000000000" pitchFamily="2" charset="2"/>
              </a:rPr>
              <a:t> </a:t>
            </a:r>
            <a:r>
              <a:rPr lang="en-US" altLang="en-US" dirty="0"/>
              <a:t>entire Database)</a:t>
            </a:r>
          </a:p>
          <a:p>
            <a:pPr lvl="1"/>
            <a:endParaRPr lang="en-US" altLang="en-US" dirty="0"/>
          </a:p>
          <a:p>
            <a:r>
              <a:rPr lang="en-US" altLang="en-US" dirty="0"/>
              <a:t>In practice, we can do better with CHECKPOINT</a:t>
            </a:r>
          </a:p>
          <a:p>
            <a:pPr lvl="1"/>
            <a:r>
              <a:rPr lang="en-US" altLang="en-US" dirty="0"/>
              <a:t>Periodically save DPT, TT  </a:t>
            </a:r>
          </a:p>
          <a:p>
            <a:pPr lvl="1"/>
            <a:r>
              <a:rPr lang="en-US" altLang="en-US" dirty="0"/>
              <a:t>Store any dirty pages to disk, indicate in LOG file </a:t>
            </a:r>
          </a:p>
          <a:p>
            <a:pPr lvl="1"/>
            <a:r>
              <a:rPr lang="en-US" altLang="en-US" dirty="0"/>
              <a:t>Prune initial portion of log file: All transactions </a:t>
            </a:r>
            <a:r>
              <a:rPr lang="en-US" altLang="en-US" dirty="0" err="1"/>
              <a:t>upto</a:t>
            </a:r>
            <a:r>
              <a:rPr lang="en-US" altLang="en-US" dirty="0"/>
              <a:t> checkpoint have been committed or aborted.  </a:t>
            </a:r>
          </a:p>
        </p:txBody>
      </p:sp>
      <p:sp>
        <p:nvSpPr>
          <p:cNvPr id="88067" name="Slide Number Placeholder 3">
            <a:extLst>
              <a:ext uri="{FF2B5EF4-FFF2-40B4-BE49-F238E27FC236}">
                <a16:creationId xmlns:a16="http://schemas.microsoft.com/office/drawing/2014/main" id="{65023BD8-99BD-4925-AF35-5F2E73D97F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A39F42FF-8FB3-41F9-8C4B-614162354EED}" type="slidenum">
              <a:rPr lang="en-US" altLang="en-US" sz="1400" smtClean="0"/>
              <a:pPr>
                <a:spcBef>
                  <a:spcPct val="0"/>
                </a:spcBef>
                <a:buClrTx/>
                <a:buFontTx/>
                <a:buNone/>
              </a:pPr>
              <a:t>46</a:t>
            </a:fld>
            <a:endParaRPr lang="en-US"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29E30D94-9D9D-4F66-A473-1B4E123BA854}"/>
              </a:ext>
            </a:extLst>
          </p:cNvPr>
          <p:cNvSpPr>
            <a:spLocks noGrp="1"/>
          </p:cNvSpPr>
          <p:nvPr>
            <p:ph type="title"/>
          </p:nvPr>
        </p:nvSpPr>
        <p:spPr/>
        <p:txBody>
          <a:bodyPr/>
          <a:lstStyle/>
          <a:p>
            <a:r>
              <a:rPr lang="en-US" altLang="en-US"/>
              <a:t>Summary</a:t>
            </a:r>
          </a:p>
        </p:txBody>
      </p:sp>
      <p:sp>
        <p:nvSpPr>
          <p:cNvPr id="17410" name="Content Placeholder 2">
            <a:extLst>
              <a:ext uri="{FF2B5EF4-FFF2-40B4-BE49-F238E27FC236}">
                <a16:creationId xmlns:a16="http://schemas.microsoft.com/office/drawing/2014/main" id="{B2E00C6E-57C7-4A89-BB7F-2BEBFAEF2314}"/>
              </a:ext>
            </a:extLst>
          </p:cNvPr>
          <p:cNvSpPr>
            <a:spLocks noGrp="1"/>
          </p:cNvSpPr>
          <p:nvPr>
            <p:ph idx="1"/>
          </p:nvPr>
        </p:nvSpPr>
        <p:spPr>
          <a:xfrm>
            <a:off x="457200" y="1524000"/>
            <a:ext cx="8475663" cy="5310188"/>
          </a:xfrm>
        </p:spPr>
        <p:txBody>
          <a:bodyPr/>
          <a:lstStyle/>
          <a:p>
            <a:pPr>
              <a:defRPr/>
            </a:pPr>
            <a:r>
              <a:rPr lang="en-US" altLang="en-US" dirty="0"/>
              <a:t>Basic concepts for Fault Tolerant Systems</a:t>
            </a:r>
          </a:p>
          <a:p>
            <a:pPr lvl="1">
              <a:defRPr/>
            </a:pPr>
            <a:r>
              <a:rPr lang="en-US" altLang="en-US" dirty="0"/>
              <a:t>Properties of dependable systems</a:t>
            </a:r>
          </a:p>
          <a:p>
            <a:pPr lvl="1">
              <a:defRPr/>
            </a:pPr>
            <a:r>
              <a:rPr lang="en-US" altLang="en-US" dirty="0"/>
              <a:t>Redundancy, process resilience (see T8.2)</a:t>
            </a:r>
          </a:p>
          <a:p>
            <a:pPr lvl="1">
              <a:defRPr/>
            </a:pPr>
            <a:r>
              <a:rPr lang="en-US" altLang="en-US" dirty="0"/>
              <a:t>Reliable RPCs (see T8.3)</a:t>
            </a:r>
          </a:p>
          <a:p>
            <a:pPr lvl="1">
              <a:defRPr/>
            </a:pPr>
            <a:endParaRPr lang="en-US" altLang="en-US" sz="1000" dirty="0">
              <a:solidFill>
                <a:srgbClr val="FF0000"/>
              </a:solidFill>
            </a:endParaRPr>
          </a:p>
          <a:p>
            <a:pPr>
              <a:defRPr/>
            </a:pPr>
            <a:r>
              <a:rPr lang="en-US" altLang="en-US" dirty="0"/>
              <a:t>Fault Tolerance – Backward recovery using checkpoints.</a:t>
            </a:r>
          </a:p>
          <a:p>
            <a:pPr lvl="1">
              <a:defRPr/>
            </a:pPr>
            <a:r>
              <a:rPr lang="en-US" altLang="en-US" dirty="0"/>
              <a:t>Tradeoff: independent vs coordinated checkpointing</a:t>
            </a:r>
          </a:p>
          <a:p>
            <a:pPr>
              <a:defRPr/>
            </a:pPr>
            <a:endParaRPr lang="en-US" altLang="en-US" sz="1000" dirty="0"/>
          </a:p>
          <a:p>
            <a:pPr>
              <a:defRPr/>
            </a:pPr>
            <a:r>
              <a:rPr lang="en-US" altLang="en-US" dirty="0"/>
              <a:t>Fault Tolerance –Recovery using Write-Ahead-Logging</a:t>
            </a:r>
          </a:p>
          <a:p>
            <a:pPr lvl="1">
              <a:defRPr/>
            </a:pPr>
            <a:r>
              <a:rPr lang="en-US" altLang="en-US" dirty="0"/>
              <a:t>Balances the overhead of checkpointing and ability to recover to a consistent state</a:t>
            </a:r>
          </a:p>
        </p:txBody>
      </p:sp>
      <p:sp>
        <p:nvSpPr>
          <p:cNvPr id="89091" name="Slide Number Placeholder 3">
            <a:extLst>
              <a:ext uri="{FF2B5EF4-FFF2-40B4-BE49-F238E27FC236}">
                <a16:creationId xmlns:a16="http://schemas.microsoft.com/office/drawing/2014/main" id="{1B95753E-66DF-4D6D-8061-8D5024522C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A9208B9E-B649-4B42-805A-FF448B52045C}" type="slidenum">
              <a:rPr lang="en-US" altLang="en-US" sz="1400" smtClean="0"/>
              <a:pPr>
                <a:spcBef>
                  <a:spcPct val="0"/>
                </a:spcBef>
                <a:buClrTx/>
                <a:buFontTx/>
                <a:buNone/>
              </a:pPr>
              <a:t>47</a:t>
            </a:fld>
            <a:endParaRPr lang="en-US"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0DE0249-E889-4C80-881E-B5B42246BD5C}"/>
              </a:ext>
            </a:extLst>
          </p:cNvPr>
          <p:cNvSpPr>
            <a:spLocks noGrp="1"/>
          </p:cNvSpPr>
          <p:nvPr>
            <p:ph type="title"/>
          </p:nvPr>
        </p:nvSpPr>
        <p:spPr/>
        <p:txBody>
          <a:bodyPr/>
          <a:lstStyle/>
          <a:p>
            <a:r>
              <a:rPr lang="en-US" altLang="en-US" dirty="0"/>
              <a:t>Additional Material in the Book</a:t>
            </a:r>
          </a:p>
        </p:txBody>
      </p:sp>
      <p:sp>
        <p:nvSpPr>
          <p:cNvPr id="31746" name="Content Placeholder 2">
            <a:extLst>
              <a:ext uri="{FF2B5EF4-FFF2-40B4-BE49-F238E27FC236}">
                <a16:creationId xmlns:a16="http://schemas.microsoft.com/office/drawing/2014/main" id="{92DC2365-011A-481C-9E1D-BBA5F2171C48}"/>
              </a:ext>
            </a:extLst>
          </p:cNvPr>
          <p:cNvSpPr>
            <a:spLocks noGrp="1"/>
          </p:cNvSpPr>
          <p:nvPr>
            <p:ph idx="1"/>
          </p:nvPr>
        </p:nvSpPr>
        <p:spPr>
          <a:xfrm>
            <a:off x="381000" y="1524000"/>
            <a:ext cx="8915400" cy="4724400"/>
          </a:xfrm>
        </p:spPr>
        <p:txBody>
          <a:bodyPr/>
          <a:lstStyle/>
          <a:p>
            <a:r>
              <a:rPr lang="en-US" altLang="en-US" dirty="0"/>
              <a:t>Process Resilience (when processes fail)  T8.2 </a:t>
            </a:r>
          </a:p>
          <a:p>
            <a:pPr lvl="1"/>
            <a:r>
              <a:rPr lang="en-US" altLang="en-US" dirty="0"/>
              <a:t>Have multiple processes (redundancy) </a:t>
            </a:r>
          </a:p>
          <a:p>
            <a:pPr lvl="1"/>
            <a:r>
              <a:rPr lang="en-US" altLang="en-US" dirty="0"/>
              <a:t>Group them (flat, hierarchically), voting </a:t>
            </a:r>
          </a:p>
          <a:p>
            <a:r>
              <a:rPr lang="en-US" altLang="en-US" dirty="0"/>
              <a:t>Reliable RPCs (communication failures) T8.3 </a:t>
            </a:r>
          </a:p>
          <a:p>
            <a:pPr lvl="1"/>
            <a:r>
              <a:rPr lang="en-US" altLang="en-US" dirty="0"/>
              <a:t>Several cases to consider (lost reply, client crash, </a:t>
            </a:r>
            <a:r>
              <a:rPr lang="is-IS" altLang="en-US" dirty="0"/>
              <a:t>…) </a:t>
            </a:r>
          </a:p>
          <a:p>
            <a:pPr lvl="1"/>
            <a:r>
              <a:rPr lang="is-IS" altLang="en-US" dirty="0"/>
              <a:t>Several potential solutions for each case  </a:t>
            </a:r>
            <a:endParaRPr lang="en-US" altLang="en-US" dirty="0"/>
          </a:p>
          <a:p>
            <a:r>
              <a:rPr lang="en-US" altLang="en-US" dirty="0"/>
              <a:t>Distributed Commit Protocols  T8.5 </a:t>
            </a:r>
          </a:p>
          <a:p>
            <a:pPr lvl="1"/>
            <a:r>
              <a:rPr lang="en-US" altLang="en-US" dirty="0"/>
              <a:t>Perform operations by all group members, or not at all</a:t>
            </a:r>
          </a:p>
          <a:p>
            <a:pPr lvl="1"/>
            <a:r>
              <a:rPr lang="en-US" altLang="en-US" dirty="0"/>
              <a:t>2 phase commit, </a:t>
            </a:r>
            <a:r>
              <a:rPr lang="is-IS" altLang="en-US" dirty="0"/>
              <a:t>… (last lecture) </a:t>
            </a:r>
          </a:p>
          <a:p>
            <a:r>
              <a:rPr lang="en-US" altLang="en-US" dirty="0"/>
              <a:t>Logging and recovery T8.6</a:t>
            </a:r>
          </a:p>
        </p:txBody>
      </p:sp>
      <p:sp>
        <p:nvSpPr>
          <p:cNvPr id="31747" name="Slide Number Placeholder 3">
            <a:extLst>
              <a:ext uri="{FF2B5EF4-FFF2-40B4-BE49-F238E27FC236}">
                <a16:creationId xmlns:a16="http://schemas.microsoft.com/office/drawing/2014/main" id="{D3E64EA7-C5FD-4075-B2E7-65E50F3B49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5D83C4A-DEFE-4B5C-9548-D83D72A4ABE3}" type="slidenum">
              <a:rPr lang="en-US" altLang="en-US" sz="1400" smtClean="0"/>
              <a:pPr>
                <a:spcBef>
                  <a:spcPct val="0"/>
                </a:spcBef>
                <a:buClrTx/>
                <a:buFontTx/>
                <a:buNone/>
              </a:pPr>
              <a:t>48</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FF08B9E4-C5EB-43ED-8FB9-BEA37C86D520}"/>
              </a:ext>
            </a:extLst>
          </p:cNvPr>
          <p:cNvSpPr>
            <a:spLocks noGrp="1" noChangeArrowheads="1"/>
          </p:cNvSpPr>
          <p:nvPr>
            <p:ph type="title"/>
          </p:nvPr>
        </p:nvSpPr>
        <p:spPr>
          <a:xfrm>
            <a:off x="609600" y="457200"/>
            <a:ext cx="8382000" cy="609600"/>
          </a:xfrm>
        </p:spPr>
        <p:txBody>
          <a:bodyPr/>
          <a:lstStyle/>
          <a:p>
            <a:pPr eaLnBrk="1" hangingPunct="1"/>
            <a:r>
              <a:rPr lang="en-US" altLang="en-US"/>
              <a:t>What is Fault Tolerance? </a:t>
            </a:r>
          </a:p>
        </p:txBody>
      </p:sp>
      <p:sp>
        <p:nvSpPr>
          <p:cNvPr id="20482" name="Rectangle 3">
            <a:extLst>
              <a:ext uri="{FF2B5EF4-FFF2-40B4-BE49-F238E27FC236}">
                <a16:creationId xmlns:a16="http://schemas.microsoft.com/office/drawing/2014/main" id="{25A8F470-BDA0-4B04-A9BE-0E47D6539A58}"/>
              </a:ext>
            </a:extLst>
          </p:cNvPr>
          <p:cNvSpPr>
            <a:spLocks noGrp="1" noChangeArrowheads="1"/>
          </p:cNvSpPr>
          <p:nvPr>
            <p:ph type="body" idx="1"/>
          </p:nvPr>
        </p:nvSpPr>
        <p:spPr>
          <a:xfrm>
            <a:off x="609600" y="1716088"/>
            <a:ext cx="8355013" cy="5218112"/>
          </a:xfrm>
        </p:spPr>
        <p:txBody>
          <a:bodyPr/>
          <a:lstStyle/>
          <a:p>
            <a:pPr marL="609600" indent="-609600" eaLnBrk="1" hangingPunct="1">
              <a:lnSpc>
                <a:spcPct val="90000"/>
              </a:lnSpc>
            </a:pPr>
            <a:r>
              <a:rPr lang="en-US" altLang="en-US" sz="3200"/>
              <a:t>Dealing successfully with </a:t>
            </a:r>
            <a:r>
              <a:rPr lang="en-US" altLang="en-US" sz="3200">
                <a:solidFill>
                  <a:srgbClr val="FF0000"/>
                </a:solidFill>
              </a:rPr>
              <a:t>partial failure </a:t>
            </a:r>
            <a:r>
              <a:rPr lang="en-US" altLang="en-US" sz="3200"/>
              <a:t>within a distributed system</a:t>
            </a:r>
          </a:p>
          <a:p>
            <a:pPr marL="609600" indent="-609600" eaLnBrk="1" hangingPunct="1">
              <a:lnSpc>
                <a:spcPct val="90000"/>
              </a:lnSpc>
            </a:pPr>
            <a:r>
              <a:rPr lang="en-US" altLang="en-US" sz="3200"/>
              <a:t>Fault tolerant ~&gt; dependable systems</a:t>
            </a:r>
          </a:p>
          <a:p>
            <a:pPr marL="609600" indent="-609600" eaLnBrk="1" hangingPunct="1">
              <a:lnSpc>
                <a:spcPct val="90000"/>
              </a:lnSpc>
            </a:pPr>
            <a:r>
              <a:rPr lang="en-US" altLang="en-US" sz="3200"/>
              <a:t>Dependability implies the following:</a:t>
            </a:r>
          </a:p>
          <a:p>
            <a:pPr marL="990600" lvl="1" indent="-533400" eaLnBrk="1" hangingPunct="1">
              <a:lnSpc>
                <a:spcPct val="90000"/>
              </a:lnSpc>
              <a:buFontTx/>
              <a:buAutoNum type="arabicPeriod"/>
            </a:pPr>
            <a:r>
              <a:rPr lang="en-US" altLang="en-US" sz="2800"/>
              <a:t>Availability</a:t>
            </a:r>
          </a:p>
          <a:p>
            <a:pPr marL="990600" lvl="1" indent="-533400" eaLnBrk="1" hangingPunct="1">
              <a:lnSpc>
                <a:spcPct val="90000"/>
              </a:lnSpc>
              <a:buFontTx/>
              <a:buAutoNum type="arabicPeriod"/>
            </a:pPr>
            <a:r>
              <a:rPr lang="en-US" altLang="en-US" sz="2800"/>
              <a:t>Reliability</a:t>
            </a:r>
          </a:p>
          <a:p>
            <a:pPr marL="990600" lvl="1" indent="-533400" eaLnBrk="1" hangingPunct="1">
              <a:lnSpc>
                <a:spcPct val="90000"/>
              </a:lnSpc>
              <a:buFontTx/>
              <a:buAutoNum type="arabicPeriod"/>
            </a:pPr>
            <a:r>
              <a:rPr lang="en-US" altLang="en-US" sz="2800"/>
              <a:t>Safety</a:t>
            </a:r>
          </a:p>
          <a:p>
            <a:pPr marL="990600" lvl="1" indent="-533400" eaLnBrk="1" hangingPunct="1">
              <a:lnSpc>
                <a:spcPct val="90000"/>
              </a:lnSpc>
              <a:buFontTx/>
              <a:buAutoNum type="arabicPeriod"/>
            </a:pPr>
            <a:r>
              <a:rPr lang="en-US" altLang="en-US" sz="2800"/>
              <a:t>Maintainability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1DAAC196-B289-4468-B250-C7AD4539A297}"/>
              </a:ext>
            </a:extLst>
          </p:cNvPr>
          <p:cNvSpPr>
            <a:spLocks noGrp="1" noChangeArrowheads="1"/>
          </p:cNvSpPr>
          <p:nvPr>
            <p:ph type="title"/>
          </p:nvPr>
        </p:nvSpPr>
        <p:spPr>
          <a:xfrm>
            <a:off x="685800" y="533400"/>
            <a:ext cx="8382000" cy="609600"/>
          </a:xfrm>
        </p:spPr>
        <p:txBody>
          <a:bodyPr/>
          <a:lstStyle/>
          <a:p>
            <a:pPr eaLnBrk="1" hangingPunct="1"/>
            <a:r>
              <a:rPr lang="en-US" altLang="en-US"/>
              <a:t>Dependability Concepts </a:t>
            </a:r>
          </a:p>
        </p:txBody>
      </p:sp>
      <p:sp>
        <p:nvSpPr>
          <p:cNvPr id="6147" name="Rectangle 3">
            <a:extLst>
              <a:ext uri="{FF2B5EF4-FFF2-40B4-BE49-F238E27FC236}">
                <a16:creationId xmlns:a16="http://schemas.microsoft.com/office/drawing/2014/main" id="{3CAA24B1-934E-4B8D-B777-E0FC3405A3C1}"/>
              </a:ext>
            </a:extLst>
          </p:cNvPr>
          <p:cNvSpPr>
            <a:spLocks noGrp="1" noChangeArrowheads="1"/>
          </p:cNvSpPr>
          <p:nvPr>
            <p:ph type="body" idx="1"/>
          </p:nvPr>
        </p:nvSpPr>
        <p:spPr>
          <a:xfrm>
            <a:off x="609600" y="1762125"/>
            <a:ext cx="8534400" cy="5172075"/>
          </a:xfrm>
        </p:spPr>
        <p:txBody>
          <a:bodyPr/>
          <a:lstStyle/>
          <a:p>
            <a:pPr marL="590550" indent="-533400" eaLnBrk="1" hangingPunct="1">
              <a:defRPr/>
            </a:pPr>
            <a:r>
              <a:rPr lang="en-US" altLang="en-US" sz="2400" i="1" dirty="0"/>
              <a:t>Availability</a:t>
            </a:r>
            <a:r>
              <a:rPr lang="en-US" altLang="en-US" sz="2400" dirty="0"/>
              <a:t> – the system is ready to be used immediately.</a:t>
            </a:r>
          </a:p>
          <a:p>
            <a:pPr marL="990600" lvl="1" indent="-533400" eaLnBrk="1" hangingPunct="1">
              <a:defRPr/>
            </a:pPr>
            <a:r>
              <a:rPr lang="en-US" altLang="en-US" sz="2000" dirty="0"/>
              <a:t>“High availability”: system is ready at any given time, with high probability.</a:t>
            </a:r>
          </a:p>
          <a:p>
            <a:pPr marL="590550" indent="-533400" eaLnBrk="1" hangingPunct="1">
              <a:defRPr/>
            </a:pPr>
            <a:endParaRPr lang="en-US" altLang="en-US" sz="2400" dirty="0"/>
          </a:p>
          <a:p>
            <a:pPr marL="590550" indent="-533400" eaLnBrk="1" hangingPunct="1">
              <a:defRPr/>
            </a:pPr>
            <a:r>
              <a:rPr lang="en-US" altLang="en-US" sz="2400" i="1" dirty="0"/>
              <a:t>Reliability</a:t>
            </a:r>
            <a:r>
              <a:rPr lang="en-US" altLang="en-US" sz="2400" dirty="0"/>
              <a:t> – the system runs continuously without failure. </a:t>
            </a:r>
          </a:p>
          <a:p>
            <a:pPr marL="990600" lvl="1" indent="-533400" eaLnBrk="1" hangingPunct="1">
              <a:defRPr/>
            </a:pPr>
            <a:r>
              <a:rPr lang="en-US" altLang="en-US" sz="2000" dirty="0"/>
              <a:t>“High reliability”: system works without interruption during a long period of time.</a:t>
            </a:r>
          </a:p>
          <a:p>
            <a:pPr marL="990600" lvl="1" indent="-533400" eaLnBrk="1" hangingPunct="1">
              <a:defRPr/>
            </a:pPr>
            <a:endParaRPr lang="en-US" altLang="en-US" sz="2000" dirty="0"/>
          </a:p>
          <a:p>
            <a:pPr marL="57150" indent="0" eaLnBrk="1" hangingPunct="1">
              <a:buNone/>
              <a:defRPr/>
            </a:pPr>
            <a:r>
              <a:rPr lang="en-US" altLang="en-US" sz="2400" dirty="0"/>
              <a:t>Subtle difference. Consider:</a:t>
            </a:r>
          </a:p>
          <a:p>
            <a:pPr marL="400050" eaLnBrk="1" hangingPunct="1">
              <a:buFontTx/>
              <a:buChar char="-"/>
              <a:defRPr/>
            </a:pPr>
            <a:r>
              <a:rPr lang="en-US" altLang="en-US" sz="2400" dirty="0"/>
              <a:t>Random but rare failures (one millisecond every hour)</a:t>
            </a:r>
          </a:p>
          <a:p>
            <a:pPr marL="400050" eaLnBrk="1" hangingPunct="1">
              <a:buFontTx/>
              <a:buChar char="-"/>
              <a:defRPr/>
            </a:pPr>
            <a:r>
              <a:rPr lang="en-US" altLang="en-US" sz="2400" dirty="0"/>
              <a:t>Predictable maintenance (two weeks every year)</a:t>
            </a:r>
          </a:p>
        </p:txBody>
      </p:sp>
    </p:spTree>
    <p:extLst>
      <p:ext uri="{BB962C8B-B14F-4D97-AF65-F5344CB8AC3E}">
        <p14:creationId xmlns:p14="http://schemas.microsoft.com/office/powerpoint/2010/main" val="223875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1DAAC196-B289-4468-B250-C7AD4539A297}"/>
              </a:ext>
            </a:extLst>
          </p:cNvPr>
          <p:cNvSpPr>
            <a:spLocks noGrp="1" noChangeArrowheads="1"/>
          </p:cNvSpPr>
          <p:nvPr>
            <p:ph type="title"/>
          </p:nvPr>
        </p:nvSpPr>
        <p:spPr>
          <a:xfrm>
            <a:off x="685800" y="533400"/>
            <a:ext cx="8382000" cy="609600"/>
          </a:xfrm>
        </p:spPr>
        <p:txBody>
          <a:bodyPr/>
          <a:lstStyle/>
          <a:p>
            <a:pPr eaLnBrk="1" hangingPunct="1"/>
            <a:r>
              <a:rPr lang="en-US" altLang="en-US" dirty="0"/>
              <a:t>Dependability Concepts </a:t>
            </a:r>
          </a:p>
        </p:txBody>
      </p:sp>
      <p:sp>
        <p:nvSpPr>
          <p:cNvPr id="6147" name="Rectangle 3">
            <a:extLst>
              <a:ext uri="{FF2B5EF4-FFF2-40B4-BE49-F238E27FC236}">
                <a16:creationId xmlns:a16="http://schemas.microsoft.com/office/drawing/2014/main" id="{3CAA24B1-934E-4B8D-B777-E0FC3405A3C1}"/>
              </a:ext>
            </a:extLst>
          </p:cNvPr>
          <p:cNvSpPr>
            <a:spLocks noGrp="1" noChangeArrowheads="1"/>
          </p:cNvSpPr>
          <p:nvPr>
            <p:ph type="body" idx="1"/>
          </p:nvPr>
        </p:nvSpPr>
        <p:spPr>
          <a:xfrm>
            <a:off x="609600" y="1762125"/>
            <a:ext cx="8534400" cy="5172075"/>
          </a:xfrm>
        </p:spPr>
        <p:txBody>
          <a:bodyPr/>
          <a:lstStyle/>
          <a:p>
            <a:pPr marL="590550" indent="-533400" eaLnBrk="1" hangingPunct="1">
              <a:defRPr/>
            </a:pPr>
            <a:r>
              <a:rPr lang="en-US" altLang="en-US" sz="2400" i="1" dirty="0"/>
              <a:t>Safety</a:t>
            </a:r>
            <a:r>
              <a:rPr lang="en-US" altLang="en-US" sz="2400" dirty="0"/>
              <a:t> – if a system fails, nothing catastrophic </a:t>
            </a:r>
            <a:br>
              <a:rPr lang="en-US" altLang="en-US" sz="2400" dirty="0"/>
            </a:br>
            <a:r>
              <a:rPr lang="en-US" altLang="en-US" sz="2400" dirty="0"/>
              <a:t>will happen. (e.g. process control systems) </a:t>
            </a:r>
          </a:p>
          <a:p>
            <a:pPr marL="590550" indent="-533400" eaLnBrk="1" hangingPunct="1">
              <a:defRPr/>
            </a:pPr>
            <a:endParaRPr lang="en-US" altLang="en-US" sz="2400" dirty="0"/>
          </a:p>
          <a:p>
            <a:pPr marL="590550" indent="-533400" eaLnBrk="1" hangingPunct="1">
              <a:defRPr/>
            </a:pPr>
            <a:r>
              <a:rPr lang="en-US" altLang="en-US" sz="2400" i="1" dirty="0"/>
              <a:t>Maintainability</a:t>
            </a:r>
            <a:r>
              <a:rPr lang="en-US" altLang="en-US" sz="2400" dirty="0"/>
              <a:t> – when a system fails, it can </a:t>
            </a:r>
            <a:br>
              <a:rPr lang="en-US" altLang="en-US" sz="2400" dirty="0"/>
            </a:br>
            <a:r>
              <a:rPr lang="en-US" altLang="en-US" sz="2400" dirty="0"/>
              <a:t>be repaired easily and quickly (sometimes, without its users noticing the failure).  Also called </a:t>
            </a:r>
            <a:r>
              <a:rPr lang="en-US" altLang="en-US" sz="2400" dirty="0">
                <a:solidFill>
                  <a:srgbClr val="FF0000"/>
                </a:solidFill>
              </a:rPr>
              <a:t>Recovery</a:t>
            </a:r>
            <a:r>
              <a:rPr lang="en-US" altLang="en-US" sz="2400" dirty="0"/>
              <a:t>.</a:t>
            </a:r>
          </a:p>
          <a:p>
            <a:pPr marL="990600" lvl="1" indent="-533400" eaLnBrk="1" hangingPunct="1">
              <a:defRPr/>
            </a:pPr>
            <a:r>
              <a:rPr lang="en-US" altLang="en-US" sz="2000" dirty="0"/>
              <a:t>What’s a failure? : System that cannot meet its goals =&gt; faults</a:t>
            </a:r>
          </a:p>
          <a:p>
            <a:pPr marL="990600" lvl="1" indent="-533400" eaLnBrk="1" hangingPunct="1">
              <a:defRPr/>
            </a:pPr>
            <a:r>
              <a:rPr lang="en-US" altLang="en-US" sz="2000" dirty="0"/>
              <a:t>Recover from all kinds of faults:</a:t>
            </a:r>
          </a:p>
          <a:p>
            <a:pPr marL="1333500" lvl="2" indent="-533400" eaLnBrk="1" hangingPunct="1">
              <a:defRPr/>
            </a:pPr>
            <a:r>
              <a:rPr lang="en-US" altLang="en-US" sz="2000" dirty="0"/>
              <a:t>Transient: </a:t>
            </a:r>
            <a:r>
              <a:rPr lang="en-IE" altLang="en-US" sz="2000" dirty="0"/>
              <a:t>appears once, then disappears</a:t>
            </a:r>
            <a:endParaRPr lang="en-US" altLang="en-US" sz="2000" dirty="0"/>
          </a:p>
          <a:p>
            <a:pPr marL="1333500" lvl="2" indent="-533400" eaLnBrk="1" hangingPunct="1">
              <a:defRPr/>
            </a:pPr>
            <a:r>
              <a:rPr lang="en-US" altLang="en-US" sz="2000" dirty="0"/>
              <a:t>Intermittent: </a:t>
            </a:r>
            <a:r>
              <a:rPr lang="en-IE" altLang="en-US" sz="2000" dirty="0"/>
              <a:t>occurs, vanishes, reappears</a:t>
            </a:r>
            <a:endParaRPr lang="en-US" altLang="en-US" sz="2000" dirty="0"/>
          </a:p>
          <a:p>
            <a:pPr marL="1333500" lvl="2" indent="-533400" eaLnBrk="1" hangingPunct="1">
              <a:defRPr/>
            </a:pPr>
            <a:r>
              <a:rPr lang="en-US" altLang="en-US" sz="2000" dirty="0"/>
              <a:t>Permanent: requires replacement / repair</a:t>
            </a:r>
          </a:p>
          <a:p>
            <a:pPr marL="457200" lvl="1" indent="0" eaLnBrk="1" hangingPunct="1">
              <a:buFontTx/>
              <a:buNone/>
              <a:defRPr/>
            </a:pP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BE04F853-1E30-45FE-82AD-ACE70C81B128}"/>
              </a:ext>
            </a:extLst>
          </p:cNvPr>
          <p:cNvSpPr>
            <a:spLocks noGrp="1" noChangeArrowheads="1"/>
          </p:cNvSpPr>
          <p:nvPr>
            <p:ph type="title"/>
          </p:nvPr>
        </p:nvSpPr>
        <p:spPr/>
        <p:txBody>
          <a:bodyPr/>
          <a:lstStyle/>
          <a:p>
            <a:pPr eaLnBrk="1" hangingPunct="1"/>
            <a:r>
              <a:rPr lang="en-US" altLang="en-US"/>
              <a:t>Failure Models</a:t>
            </a:r>
          </a:p>
        </p:txBody>
      </p:sp>
      <p:graphicFrame>
        <p:nvGraphicFramePr>
          <p:cNvPr id="3" name="Table 2">
            <a:extLst>
              <a:ext uri="{FF2B5EF4-FFF2-40B4-BE49-F238E27FC236}">
                <a16:creationId xmlns:a16="http://schemas.microsoft.com/office/drawing/2014/main" id="{74B29702-0283-48FF-BE47-5623491858F9}"/>
              </a:ext>
            </a:extLst>
          </p:cNvPr>
          <p:cNvGraphicFramePr>
            <a:graphicFrameLocks noGrp="1"/>
          </p:cNvGraphicFramePr>
          <p:nvPr>
            <p:extLst>
              <p:ext uri="{D42A27DB-BD31-4B8C-83A1-F6EECF244321}">
                <p14:modId xmlns:p14="http://schemas.microsoft.com/office/powerpoint/2010/main" val="2739780362"/>
              </p:ext>
            </p:extLst>
          </p:nvPr>
        </p:nvGraphicFramePr>
        <p:xfrm>
          <a:off x="685800" y="1828800"/>
          <a:ext cx="8305800" cy="4397034"/>
        </p:xfrm>
        <a:graphic>
          <a:graphicData uri="http://schemas.openxmlformats.org/drawingml/2006/table">
            <a:tbl>
              <a:tblPr firstRow="1" bandRow="1">
                <a:tableStyleId>{5C22544A-7EE6-4342-B048-85BDC9FD1C3A}</a:tableStyleId>
              </a:tblPr>
              <a:tblGrid>
                <a:gridCol w="3337845">
                  <a:extLst>
                    <a:ext uri="{9D8B030D-6E8A-4147-A177-3AD203B41FA5}">
                      <a16:colId xmlns:a16="http://schemas.microsoft.com/office/drawing/2014/main" val="725885887"/>
                    </a:ext>
                  </a:extLst>
                </a:gridCol>
                <a:gridCol w="4967955">
                  <a:extLst>
                    <a:ext uri="{9D8B030D-6E8A-4147-A177-3AD203B41FA5}">
                      <a16:colId xmlns:a16="http://schemas.microsoft.com/office/drawing/2014/main" val="4271599527"/>
                    </a:ext>
                  </a:extLst>
                </a:gridCol>
              </a:tblGrid>
              <a:tr h="581260">
                <a:tc>
                  <a:txBody>
                    <a:bodyPr/>
                    <a:lstStyle/>
                    <a:p>
                      <a:r>
                        <a:rPr lang="en-US" sz="2400" dirty="0"/>
                        <a:t>Type of Failure</a:t>
                      </a:r>
                    </a:p>
                  </a:txBody>
                  <a:tcPr/>
                </a:tc>
                <a:tc>
                  <a:txBody>
                    <a:bodyPr/>
                    <a:lstStyle/>
                    <a:p>
                      <a:r>
                        <a:rPr lang="en-US" sz="2400" dirty="0"/>
                        <a:t>Description</a:t>
                      </a:r>
                    </a:p>
                  </a:txBody>
                  <a:tcPr/>
                </a:tc>
                <a:extLst>
                  <a:ext uri="{0D108BD9-81ED-4DB2-BD59-A6C34878D82A}">
                    <a16:rowId xmlns:a16="http://schemas.microsoft.com/office/drawing/2014/main" val="2288419838"/>
                  </a:ext>
                </a:extLst>
              </a:tr>
              <a:tr h="485540">
                <a:tc>
                  <a:txBody>
                    <a:bodyPr/>
                    <a:lstStyle/>
                    <a:p>
                      <a:r>
                        <a:rPr lang="en-US" b="1" dirty="0"/>
                        <a:t>Crash</a:t>
                      </a:r>
                      <a:r>
                        <a:rPr lang="en-US" dirty="0"/>
                        <a:t> failure</a:t>
                      </a:r>
                    </a:p>
                  </a:txBody>
                  <a:tcPr/>
                </a:tc>
                <a:tc>
                  <a:txBody>
                    <a:bodyPr/>
                    <a:lstStyle/>
                    <a:p>
                      <a:r>
                        <a:rPr lang="en-US" dirty="0"/>
                        <a:t>Server halts, working correctly before.</a:t>
                      </a:r>
                    </a:p>
                  </a:txBody>
                  <a:tcPr/>
                </a:tc>
                <a:extLst>
                  <a:ext uri="{0D108BD9-81ED-4DB2-BD59-A6C34878D82A}">
                    <a16:rowId xmlns:a16="http://schemas.microsoft.com/office/drawing/2014/main" val="1151438120"/>
                  </a:ext>
                </a:extLst>
              </a:tr>
              <a:tr h="990600">
                <a:tc>
                  <a:txBody>
                    <a:bodyPr/>
                    <a:lstStyle/>
                    <a:p>
                      <a:r>
                        <a:rPr lang="en-US" b="1" dirty="0"/>
                        <a:t>Omission</a:t>
                      </a:r>
                      <a:r>
                        <a:rPr lang="en-US" dirty="0"/>
                        <a:t> failure</a:t>
                      </a:r>
                    </a:p>
                    <a:p>
                      <a:r>
                        <a:rPr lang="en-US" dirty="0"/>
                        <a:t>  Receive omission</a:t>
                      </a:r>
                    </a:p>
                    <a:p>
                      <a:r>
                        <a:rPr lang="en-US" dirty="0"/>
                        <a:t>  Send omission</a:t>
                      </a:r>
                    </a:p>
                  </a:txBody>
                  <a:tcPr/>
                </a:tc>
                <a:tc>
                  <a:txBody>
                    <a:bodyPr/>
                    <a:lstStyle/>
                    <a:p>
                      <a:r>
                        <a:rPr lang="en-US" dirty="0"/>
                        <a:t>Server fails to respond to request</a:t>
                      </a:r>
                    </a:p>
                    <a:p>
                      <a:r>
                        <a:rPr lang="en-US" dirty="0"/>
                        <a:t> Server fails to receive incoming </a:t>
                      </a:r>
                      <a:r>
                        <a:rPr lang="en-US" dirty="0" err="1"/>
                        <a:t>msg</a:t>
                      </a:r>
                      <a:endParaRPr lang="en-US" dirty="0"/>
                    </a:p>
                    <a:p>
                      <a:r>
                        <a:rPr lang="en-US" dirty="0"/>
                        <a:t> Server fails to send </a:t>
                      </a:r>
                      <a:r>
                        <a:rPr lang="en-US" dirty="0" err="1"/>
                        <a:t>msg</a:t>
                      </a:r>
                      <a:endParaRPr lang="en-US" dirty="0"/>
                    </a:p>
                  </a:txBody>
                  <a:tcPr/>
                </a:tc>
                <a:extLst>
                  <a:ext uri="{0D108BD9-81ED-4DB2-BD59-A6C34878D82A}">
                    <a16:rowId xmlns:a16="http://schemas.microsoft.com/office/drawing/2014/main" val="3225209578"/>
                  </a:ext>
                </a:extLst>
              </a:tr>
              <a:tr h="712617">
                <a:tc>
                  <a:txBody>
                    <a:bodyPr/>
                    <a:lstStyle/>
                    <a:p>
                      <a:r>
                        <a:rPr lang="en-US" b="1" dirty="0"/>
                        <a:t>Timing</a:t>
                      </a:r>
                      <a:r>
                        <a:rPr lang="en-US" dirty="0"/>
                        <a:t> failure</a:t>
                      </a:r>
                    </a:p>
                  </a:txBody>
                  <a:tcPr/>
                </a:tc>
                <a:tc>
                  <a:txBody>
                    <a:bodyPr/>
                    <a:lstStyle/>
                    <a:p>
                      <a:r>
                        <a:rPr lang="en-US" dirty="0"/>
                        <a:t>Server’s response outside specified time interval</a:t>
                      </a:r>
                    </a:p>
                  </a:txBody>
                  <a:tcPr/>
                </a:tc>
                <a:extLst>
                  <a:ext uri="{0D108BD9-81ED-4DB2-BD59-A6C34878D82A}">
                    <a16:rowId xmlns:a16="http://schemas.microsoft.com/office/drawing/2014/main" val="1520892617"/>
                  </a:ext>
                </a:extLst>
              </a:tr>
              <a:tr h="905981">
                <a:tc>
                  <a:txBody>
                    <a:bodyPr/>
                    <a:lstStyle/>
                    <a:p>
                      <a:r>
                        <a:rPr lang="en-US" b="1" dirty="0"/>
                        <a:t>Response</a:t>
                      </a:r>
                      <a:r>
                        <a:rPr lang="en-US" dirty="0"/>
                        <a:t> failure</a:t>
                      </a:r>
                    </a:p>
                    <a:p>
                      <a:r>
                        <a:rPr lang="en-US" dirty="0"/>
                        <a:t> Value failure</a:t>
                      </a:r>
                    </a:p>
                    <a:p>
                      <a:r>
                        <a:rPr lang="en-US" dirty="0"/>
                        <a:t> State transition failure</a:t>
                      </a:r>
                    </a:p>
                  </a:txBody>
                  <a:tcPr/>
                </a:tc>
                <a:tc>
                  <a:txBody>
                    <a:bodyPr/>
                    <a:lstStyle/>
                    <a:p>
                      <a:r>
                        <a:rPr lang="en-US" dirty="0"/>
                        <a:t>Incorrect server response</a:t>
                      </a:r>
                    </a:p>
                    <a:p>
                      <a:r>
                        <a:rPr lang="en-US" dirty="0"/>
                        <a:t> Wrong value of response</a:t>
                      </a:r>
                    </a:p>
                    <a:p>
                      <a:r>
                        <a:rPr lang="en-US" dirty="0"/>
                        <a:t> Deviation from flow of control</a:t>
                      </a:r>
                    </a:p>
                  </a:txBody>
                  <a:tcPr/>
                </a:tc>
                <a:extLst>
                  <a:ext uri="{0D108BD9-81ED-4DB2-BD59-A6C34878D82A}">
                    <a16:rowId xmlns:a16="http://schemas.microsoft.com/office/drawing/2014/main" val="3358159404"/>
                  </a:ext>
                </a:extLst>
              </a:tr>
              <a:tr h="712617">
                <a:tc>
                  <a:txBody>
                    <a:bodyPr/>
                    <a:lstStyle/>
                    <a:p>
                      <a:r>
                        <a:rPr lang="en-US" b="1" dirty="0"/>
                        <a:t>Arbitrary</a:t>
                      </a:r>
                      <a:r>
                        <a:rPr lang="en-US" dirty="0"/>
                        <a:t> (Byzantine) failure</a:t>
                      </a:r>
                    </a:p>
                  </a:txBody>
                  <a:tcPr/>
                </a:tc>
                <a:tc>
                  <a:txBody>
                    <a:bodyPr/>
                    <a:lstStyle/>
                    <a:p>
                      <a:r>
                        <a:rPr lang="en-US" dirty="0"/>
                        <a:t>Server may produce arbitrary responses at arbitrary times</a:t>
                      </a:r>
                    </a:p>
                  </a:txBody>
                  <a:tcPr/>
                </a:tc>
                <a:extLst>
                  <a:ext uri="{0D108BD9-81ED-4DB2-BD59-A6C34878D82A}">
                    <a16:rowId xmlns:a16="http://schemas.microsoft.com/office/drawing/2014/main" val="3631800134"/>
                  </a:ext>
                </a:extLst>
              </a:tr>
            </a:tbl>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58966B85-17DA-48B3-A002-AE821A02567E}"/>
              </a:ext>
            </a:extLst>
          </p:cNvPr>
          <p:cNvSpPr>
            <a:spLocks noGrp="1" noChangeArrowheads="1"/>
          </p:cNvSpPr>
          <p:nvPr>
            <p:ph type="title"/>
          </p:nvPr>
        </p:nvSpPr>
        <p:spPr>
          <a:xfrm>
            <a:off x="533400" y="457200"/>
            <a:ext cx="8382000" cy="609600"/>
          </a:xfrm>
        </p:spPr>
        <p:txBody>
          <a:bodyPr/>
          <a:lstStyle/>
          <a:p>
            <a:pPr eaLnBrk="1" hangingPunct="1"/>
            <a:r>
              <a:rPr lang="en-US" altLang="en-US"/>
              <a:t>Masking Failures by Redundancy</a:t>
            </a:r>
          </a:p>
        </p:txBody>
      </p:sp>
      <p:sp>
        <p:nvSpPr>
          <p:cNvPr id="10243" name="Rectangle 3">
            <a:extLst>
              <a:ext uri="{FF2B5EF4-FFF2-40B4-BE49-F238E27FC236}">
                <a16:creationId xmlns:a16="http://schemas.microsoft.com/office/drawing/2014/main" id="{CCB778BF-E57A-452F-8949-9F6714C23C82}"/>
              </a:ext>
            </a:extLst>
          </p:cNvPr>
          <p:cNvSpPr>
            <a:spLocks noGrp="1" noChangeArrowheads="1"/>
          </p:cNvSpPr>
          <p:nvPr>
            <p:ph type="body" idx="1"/>
          </p:nvPr>
        </p:nvSpPr>
        <p:spPr>
          <a:xfrm>
            <a:off x="533400" y="1677988"/>
            <a:ext cx="8610600" cy="5103812"/>
          </a:xfrm>
        </p:spPr>
        <p:txBody>
          <a:bodyPr/>
          <a:lstStyle/>
          <a:p>
            <a:pPr marL="533400" indent="-533400" eaLnBrk="1" hangingPunct="1">
              <a:lnSpc>
                <a:spcPct val="90000"/>
              </a:lnSpc>
              <a:buFontTx/>
              <a:buAutoNum type="arabicPeriod"/>
            </a:pPr>
            <a:r>
              <a:rPr lang="en-US" altLang="en-US" i="1" dirty="0"/>
              <a:t>Information Redundancy</a:t>
            </a:r>
            <a:r>
              <a:rPr lang="en-US" altLang="en-US" dirty="0"/>
              <a:t> – add extra bits to allow for error detection/recovery</a:t>
            </a:r>
          </a:p>
          <a:p>
            <a:pPr marL="400050" lvl="1" indent="0" eaLnBrk="1" hangingPunct="1">
              <a:lnSpc>
                <a:spcPct val="90000"/>
              </a:lnSpc>
              <a:buNone/>
            </a:pPr>
            <a:r>
              <a:rPr lang="en-US" altLang="en-US" dirty="0"/>
              <a:t>  (Hamming codes: detect 2-bit errors, correct 1-bit errors)</a:t>
            </a:r>
          </a:p>
          <a:p>
            <a:pPr marL="533400" indent="-533400" eaLnBrk="1" hangingPunct="1">
              <a:lnSpc>
                <a:spcPct val="90000"/>
              </a:lnSpc>
              <a:buFontTx/>
              <a:buAutoNum type="arabicPeriod"/>
            </a:pPr>
            <a:endParaRPr lang="en-US" altLang="en-US" dirty="0"/>
          </a:p>
          <a:p>
            <a:pPr marL="533400" indent="-533400" eaLnBrk="1" hangingPunct="1">
              <a:lnSpc>
                <a:spcPct val="90000"/>
              </a:lnSpc>
              <a:buFontTx/>
              <a:buAutoNum type="arabicPeriod"/>
            </a:pPr>
            <a:r>
              <a:rPr lang="en-US" altLang="en-US" i="1" dirty="0"/>
              <a:t>Time Redundancy</a:t>
            </a:r>
            <a:r>
              <a:rPr lang="en-US" altLang="en-US" dirty="0"/>
              <a:t> – perform operation and, if needs be, perform it again.</a:t>
            </a:r>
          </a:p>
          <a:p>
            <a:pPr marL="400050" lvl="1" indent="0" eaLnBrk="1" hangingPunct="1">
              <a:lnSpc>
                <a:spcPct val="90000"/>
              </a:lnSpc>
              <a:buNone/>
            </a:pPr>
            <a:r>
              <a:rPr lang="en-US" altLang="en-US" dirty="0"/>
              <a:t>  (Purpose of transactions: </a:t>
            </a:r>
            <a:r>
              <a:rPr lang="en-US" altLang="en-US" sz="1600" dirty="0"/>
              <a:t>BEGIN/END/COMMIT/ABORT</a:t>
            </a:r>
            <a:r>
              <a:rPr lang="en-US" altLang="en-US" dirty="0"/>
              <a:t>)</a:t>
            </a:r>
          </a:p>
          <a:p>
            <a:pPr marL="400050" lvl="1" indent="0" eaLnBrk="1" hangingPunct="1">
              <a:lnSpc>
                <a:spcPct val="90000"/>
              </a:lnSpc>
              <a:buNone/>
            </a:pPr>
            <a:endParaRPr lang="en-US" altLang="en-US" dirty="0"/>
          </a:p>
          <a:p>
            <a:pPr marL="533400" indent="-533400" eaLnBrk="1" hangingPunct="1">
              <a:lnSpc>
                <a:spcPct val="90000"/>
              </a:lnSpc>
              <a:buFontTx/>
              <a:buAutoNum type="arabicPeriod"/>
            </a:pPr>
            <a:r>
              <a:rPr lang="en-US" altLang="en-US" i="1" dirty="0"/>
              <a:t>Physical Redundancy</a:t>
            </a:r>
            <a:r>
              <a:rPr lang="en-US" altLang="en-US" dirty="0"/>
              <a:t> – add extra (duplicate) hardware and/or software to the system.</a:t>
            </a:r>
          </a:p>
        </p:txBody>
      </p:sp>
      <p:sp>
        <p:nvSpPr>
          <p:cNvPr id="2" name="TextBox 1">
            <a:extLst>
              <a:ext uri="{FF2B5EF4-FFF2-40B4-BE49-F238E27FC236}">
                <a16:creationId xmlns:a16="http://schemas.microsoft.com/office/drawing/2014/main" id="{D3D7B4E3-9790-4704-8B98-2837DE29FEBE}"/>
              </a:ext>
            </a:extLst>
          </p:cNvPr>
          <p:cNvSpPr txBox="1">
            <a:spLocks noChangeArrowheads="1"/>
          </p:cNvSpPr>
          <p:nvPr/>
        </p:nvSpPr>
        <p:spPr bwMode="auto">
          <a:xfrm>
            <a:off x="1295400" y="6172200"/>
            <a:ext cx="692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a:solidFill>
                  <a:srgbClr val="FF0000"/>
                </a:solidFill>
              </a:rPr>
              <a:t>Can you think of Physical redundancy in Nature?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07-ethernet">
  <a:themeElements>
    <a:clrScheme name="">
      <a:dk1>
        <a:srgbClr val="000000"/>
      </a:dk1>
      <a:lt1>
        <a:srgbClr val="FFFFFF"/>
      </a:lt1>
      <a:dk2>
        <a:srgbClr val="003366"/>
      </a:dk2>
      <a:lt2>
        <a:srgbClr val="C7C48F"/>
      </a:lt2>
      <a:accent1>
        <a:srgbClr val="ABABAB"/>
      </a:accent1>
      <a:accent2>
        <a:srgbClr val="003366"/>
      </a:accent2>
      <a:accent3>
        <a:srgbClr val="FFFFFF"/>
      </a:accent3>
      <a:accent4>
        <a:srgbClr val="000000"/>
      </a:accent4>
      <a:accent5>
        <a:srgbClr val="D2D2D2"/>
      </a:accent5>
      <a:accent6>
        <a:srgbClr val="002D5C"/>
      </a:accent6>
      <a:hlink>
        <a:srgbClr val="003366"/>
      </a:hlink>
      <a:folHlink>
        <a:srgbClr val="800000"/>
      </a:folHlink>
    </a:clrScheme>
    <a:fontScheme name="07-etherne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07-ethernet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07-ethernet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07-ethernet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07-ethernet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Untitled:Users:rbd:class:networks:441:f11:lectures:07-ethernet.ppt</Template>
  <TotalTime>3449</TotalTime>
  <Words>5309</Words>
  <Application>Microsoft Macintosh PowerPoint</Application>
  <PresentationFormat>On-screen Show (4:3)</PresentationFormat>
  <Paragraphs>840</Paragraphs>
  <Slides>48</Slides>
  <Notes>38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Courier</vt:lpstr>
      <vt:lpstr>Times New Roman</vt:lpstr>
      <vt:lpstr>Wingdings</vt:lpstr>
      <vt:lpstr>07-ethernet</vt:lpstr>
      <vt:lpstr>15-440 Distributed Systems</vt:lpstr>
      <vt:lpstr>Logistics Updates</vt:lpstr>
      <vt:lpstr>Recap: Last Lecture</vt:lpstr>
      <vt:lpstr>Today's Lecture Outline </vt:lpstr>
      <vt:lpstr>What is Fault Tolerance? </vt:lpstr>
      <vt:lpstr>Dependability Concepts </vt:lpstr>
      <vt:lpstr>Dependability Concepts </vt:lpstr>
      <vt:lpstr>Failure Models</vt:lpstr>
      <vt:lpstr>Masking Failures by Redundancy</vt:lpstr>
      <vt:lpstr>Redundancy in Electronics</vt:lpstr>
      <vt:lpstr>Redundancy is Expensive</vt:lpstr>
      <vt:lpstr>Today's Lecture Outline </vt:lpstr>
      <vt:lpstr>Recovery Strategies</vt:lpstr>
      <vt:lpstr>Forward and Backward Recovery</vt:lpstr>
      <vt:lpstr>Backward Recovery</vt:lpstr>
      <vt:lpstr>Recovery – Stable Storage</vt:lpstr>
      <vt:lpstr>Independent Checkpointing</vt:lpstr>
      <vt:lpstr>The Domino Effect</vt:lpstr>
      <vt:lpstr>Coordinated Checkpointing </vt:lpstr>
      <vt:lpstr>Successful Coord. Checkpoint </vt:lpstr>
      <vt:lpstr>Unsuccessful Coord. Checkpoint </vt:lpstr>
      <vt:lpstr>Today's Lecture Outline </vt:lpstr>
      <vt:lpstr>Goal: Make transactions Reliable</vt:lpstr>
      <vt:lpstr>Challenges: </vt:lpstr>
      <vt:lpstr>Shadow Paging Vs WAL </vt:lpstr>
      <vt:lpstr>Shadow Paging vs WAL</vt:lpstr>
      <vt:lpstr>Today's Lecture Outline </vt:lpstr>
      <vt:lpstr>ARIES Recovery Algorithms</vt:lpstr>
      <vt:lpstr>Write-Ahead Logging</vt:lpstr>
      <vt:lpstr>Write-Ahead Logging</vt:lpstr>
      <vt:lpstr>Write-Ahead-Logging</vt:lpstr>
      <vt:lpstr>Recovery using WAL – 3 passes</vt:lpstr>
      <vt:lpstr>ARIES (WAL): Data Structures </vt:lpstr>
      <vt:lpstr>ARIES: Log Records in Detail</vt:lpstr>
      <vt:lpstr>Example Log File</vt:lpstr>
      <vt:lpstr>Example Log File</vt:lpstr>
      <vt:lpstr>Example Log File</vt:lpstr>
      <vt:lpstr>Example Log File</vt:lpstr>
      <vt:lpstr>Example Log File</vt:lpstr>
      <vt:lpstr>Example Log File</vt:lpstr>
      <vt:lpstr>Example Log File</vt:lpstr>
      <vt:lpstr>Example Log File</vt:lpstr>
      <vt:lpstr>Example Log File</vt:lpstr>
      <vt:lpstr>Example Log File</vt:lpstr>
      <vt:lpstr>2PC works great with WAL/ARIES</vt:lpstr>
      <vt:lpstr>Optimizing WAL </vt:lpstr>
      <vt:lpstr>Summary</vt:lpstr>
      <vt:lpstr>Additional Material in the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15-440 Distributed Systems</dc:title>
  <dc:creator>Yuvraj Agarwal</dc:creator>
  <cp:lastModifiedBy>Yuvraj Agarwal</cp:lastModifiedBy>
  <cp:revision>122</cp:revision>
  <cp:lastPrinted>2018-10-02T05:03:38Z</cp:lastPrinted>
  <dcterms:created xsi:type="dcterms:W3CDTF">2015-10-08T04:13:46Z</dcterms:created>
  <dcterms:modified xsi:type="dcterms:W3CDTF">2018-10-03T02:53:45Z</dcterms:modified>
</cp:coreProperties>
</file>