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47"/>
  </p:notesMasterIdLst>
  <p:handoutMasterIdLst>
    <p:handoutMasterId r:id="rId48"/>
  </p:handoutMasterIdLst>
  <p:sldIdLst>
    <p:sldId id="401" r:id="rId2"/>
    <p:sldId id="576" r:id="rId3"/>
    <p:sldId id="402" r:id="rId4"/>
    <p:sldId id="609" r:id="rId5"/>
    <p:sldId id="578" r:id="rId6"/>
    <p:sldId id="579" r:id="rId7"/>
    <p:sldId id="580" r:id="rId8"/>
    <p:sldId id="581" r:id="rId9"/>
    <p:sldId id="582" r:id="rId10"/>
    <p:sldId id="584" r:id="rId11"/>
    <p:sldId id="585" r:id="rId12"/>
    <p:sldId id="583" r:id="rId13"/>
    <p:sldId id="608" r:id="rId14"/>
    <p:sldId id="586" r:id="rId15"/>
    <p:sldId id="587" r:id="rId16"/>
    <p:sldId id="588" r:id="rId17"/>
    <p:sldId id="589" r:id="rId18"/>
    <p:sldId id="590" r:id="rId19"/>
    <p:sldId id="592" r:id="rId20"/>
    <p:sldId id="577" r:id="rId21"/>
    <p:sldId id="591" r:id="rId22"/>
    <p:sldId id="610" r:id="rId23"/>
    <p:sldId id="599" r:id="rId24"/>
    <p:sldId id="611" r:id="rId25"/>
    <p:sldId id="613" r:id="rId26"/>
    <p:sldId id="614" r:id="rId27"/>
    <p:sldId id="615" r:id="rId28"/>
    <p:sldId id="616" r:id="rId29"/>
    <p:sldId id="601" r:id="rId30"/>
    <p:sldId id="602" r:id="rId31"/>
    <p:sldId id="617" r:id="rId32"/>
    <p:sldId id="618" r:id="rId33"/>
    <p:sldId id="619" r:id="rId34"/>
    <p:sldId id="620" r:id="rId35"/>
    <p:sldId id="557" r:id="rId36"/>
    <p:sldId id="605" r:id="rId37"/>
    <p:sldId id="593" r:id="rId38"/>
    <p:sldId id="594" r:id="rId39"/>
    <p:sldId id="606" r:id="rId40"/>
    <p:sldId id="595" r:id="rId41"/>
    <p:sldId id="597" r:id="rId42"/>
    <p:sldId id="598" r:id="rId43"/>
    <p:sldId id="603" r:id="rId44"/>
    <p:sldId id="604" r:id="rId45"/>
    <p:sldId id="607" r:id="rId46"/>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99"/>
    <a:srgbClr val="006699"/>
    <a:srgbClr val="008080"/>
    <a:srgbClr val="006666"/>
    <a:srgbClr val="F6F6A8"/>
    <a:srgbClr val="FF00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6" autoAdjust="0"/>
    <p:restoredTop sz="80252"/>
  </p:normalViewPr>
  <p:slideViewPr>
    <p:cSldViewPr>
      <p:cViewPr varScale="1">
        <p:scale>
          <a:sx n="204" d="100"/>
          <a:sy n="204" d="100"/>
        </p:scale>
        <p:origin x="370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89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9AB0E4DD-5D3C-4CA8-8D07-7063CBCA4234}"/>
              </a:ext>
            </a:extLst>
          </p:cNvPr>
          <p:cNvSpPr>
            <a:spLocks noGrp="1" noChangeArrowheads="1"/>
          </p:cNvSpPr>
          <p:nvPr>
            <p:ph type="hdr" sz="quarter"/>
          </p:nvPr>
        </p:nvSpPr>
        <p:spPr bwMode="auto">
          <a:xfrm>
            <a:off x="0" y="0"/>
            <a:ext cx="4200525" cy="347663"/>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151555" name="Rectangle 3">
            <a:extLst>
              <a:ext uri="{FF2B5EF4-FFF2-40B4-BE49-F238E27FC236}">
                <a16:creationId xmlns:a16="http://schemas.microsoft.com/office/drawing/2014/main" id="{9C10075B-D551-4F02-9FFE-241F591137D6}"/>
              </a:ext>
            </a:extLst>
          </p:cNvPr>
          <p:cNvSpPr>
            <a:spLocks noGrp="1" noChangeArrowheads="1"/>
          </p:cNvSpPr>
          <p:nvPr>
            <p:ph type="dt" sz="quarter" idx="1"/>
          </p:nvPr>
        </p:nvSpPr>
        <p:spPr bwMode="auto">
          <a:xfrm>
            <a:off x="5400675" y="0"/>
            <a:ext cx="4200525" cy="347663"/>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5165AE0C-AE5D-4032-B3D0-C78147BCB80A}" type="datetimeFigureOut">
              <a:rPr lang="en-US" altLang="en-US"/>
              <a:pPr>
                <a:defRPr/>
              </a:pPr>
              <a:t>9/26/18</a:t>
            </a:fld>
            <a:endParaRPr lang="en-US" altLang="en-US"/>
          </a:p>
        </p:txBody>
      </p:sp>
      <p:sp>
        <p:nvSpPr>
          <p:cNvPr id="151556" name="Rectangle 4">
            <a:extLst>
              <a:ext uri="{FF2B5EF4-FFF2-40B4-BE49-F238E27FC236}">
                <a16:creationId xmlns:a16="http://schemas.microsoft.com/office/drawing/2014/main" id="{FF39E38F-6BBC-423E-94E4-A067423A0D00}"/>
              </a:ext>
            </a:extLst>
          </p:cNvPr>
          <p:cNvSpPr>
            <a:spLocks noGrp="1" noChangeArrowheads="1"/>
          </p:cNvSpPr>
          <p:nvPr>
            <p:ph type="ftr" sz="quarter" idx="2"/>
          </p:nvPr>
        </p:nvSpPr>
        <p:spPr bwMode="auto">
          <a:xfrm>
            <a:off x="0" y="6967538"/>
            <a:ext cx="4200525" cy="347662"/>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n-cs"/>
              </a:defRPr>
            </a:lvl1pPr>
          </a:lstStyle>
          <a:p>
            <a:pPr>
              <a:defRPr/>
            </a:pPr>
            <a:endParaRPr lang="en-US"/>
          </a:p>
        </p:txBody>
      </p:sp>
      <p:sp>
        <p:nvSpPr>
          <p:cNvPr id="151557" name="Rectangle 5">
            <a:extLst>
              <a:ext uri="{FF2B5EF4-FFF2-40B4-BE49-F238E27FC236}">
                <a16:creationId xmlns:a16="http://schemas.microsoft.com/office/drawing/2014/main" id="{42DA3A93-CE13-4464-B0B0-F5CAA7132A15}"/>
              </a:ext>
            </a:extLst>
          </p:cNvPr>
          <p:cNvSpPr>
            <a:spLocks noGrp="1" noChangeArrowheads="1"/>
          </p:cNvSpPr>
          <p:nvPr>
            <p:ph type="sldNum" sz="quarter" idx="3"/>
          </p:nvPr>
        </p:nvSpPr>
        <p:spPr bwMode="auto">
          <a:xfrm>
            <a:off x="5400675" y="6967538"/>
            <a:ext cx="4200525" cy="347662"/>
          </a:xfrm>
          <a:prstGeom prst="rect">
            <a:avLst/>
          </a:prstGeom>
          <a:noFill/>
          <a:ln>
            <a:noFill/>
          </a:ln>
          <a:effectLst/>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9A135DC8-D11B-4711-A243-C09666FDD42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B9FA5F6-859C-4737-AF26-6BCC0E69487D}"/>
              </a:ext>
            </a:extLst>
          </p:cNvPr>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0243" name="Rectangle 3">
            <a:extLst>
              <a:ext uri="{FF2B5EF4-FFF2-40B4-BE49-F238E27FC236}">
                <a16:creationId xmlns:a16="http://schemas.microsoft.com/office/drawing/2014/main" id="{7B56EE05-81D1-4082-A4E1-227869700A46}"/>
              </a:ext>
            </a:extLst>
          </p:cNvPr>
          <p:cNvSpPr>
            <a:spLocks noGrp="1" noChangeArrowheads="1"/>
          </p:cNvSpPr>
          <p:nvPr>
            <p:ph type="dt" idx="1"/>
          </p:nvPr>
        </p:nvSpPr>
        <p:spPr bwMode="auto">
          <a:xfrm>
            <a:off x="5438775" y="0"/>
            <a:ext cx="4160838" cy="365125"/>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2422A796-C17B-4F48-BAC1-CA6570A68FF1}"/>
              </a:ext>
            </a:extLst>
          </p:cNvPr>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a:extLst>
              <a:ext uri="{FF2B5EF4-FFF2-40B4-BE49-F238E27FC236}">
                <a16:creationId xmlns:a16="http://schemas.microsoft.com/office/drawing/2014/main" id="{EC9DA8C8-3577-43CD-B30C-49668FD669D7}"/>
              </a:ext>
            </a:extLst>
          </p:cNvPr>
          <p:cNvSpPr>
            <a:spLocks noGrp="1" noChangeArrowheads="1"/>
          </p:cNvSpPr>
          <p:nvPr>
            <p:ph type="body" sz="quarter" idx="3"/>
          </p:nvPr>
        </p:nvSpPr>
        <p:spPr bwMode="auto">
          <a:xfrm>
            <a:off x="960438" y="3475038"/>
            <a:ext cx="7680325" cy="3290887"/>
          </a:xfrm>
          <a:prstGeom prst="rect">
            <a:avLst/>
          </a:prstGeom>
          <a:noFill/>
          <a:ln w="9525">
            <a:noFill/>
            <a:miter lim="800000"/>
            <a:headEnd/>
            <a:tailEnd/>
          </a:ln>
          <a:effectLst/>
        </p:spPr>
        <p:txBody>
          <a:bodyPr vert="horz" wrap="square" lIns="96658" tIns="48329" rIns="96658" bIns="4832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a:extLst>
              <a:ext uri="{FF2B5EF4-FFF2-40B4-BE49-F238E27FC236}">
                <a16:creationId xmlns:a16="http://schemas.microsoft.com/office/drawing/2014/main" id="{B071470E-287F-42B7-AA1D-CD8EB95BBB59}"/>
              </a:ext>
            </a:extLst>
          </p:cNvPr>
          <p:cNvSpPr>
            <a:spLocks noGrp="1" noChangeArrowheads="1"/>
          </p:cNvSpPr>
          <p:nvPr>
            <p:ph type="ftr" sz="quarter" idx="4"/>
          </p:nvPr>
        </p:nvSpPr>
        <p:spPr bwMode="auto">
          <a:xfrm>
            <a:off x="0" y="6948488"/>
            <a:ext cx="4160838" cy="3651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0247" name="Rectangle 7">
            <a:extLst>
              <a:ext uri="{FF2B5EF4-FFF2-40B4-BE49-F238E27FC236}">
                <a16:creationId xmlns:a16="http://schemas.microsoft.com/office/drawing/2014/main" id="{ABBFA9F3-2C13-4908-A547-C92786533380}"/>
              </a:ext>
            </a:extLst>
          </p:cNvPr>
          <p:cNvSpPr>
            <a:spLocks noGrp="1" noChangeArrowheads="1"/>
          </p:cNvSpPr>
          <p:nvPr>
            <p:ph type="sldNum" sz="quarter" idx="5"/>
          </p:nvPr>
        </p:nvSpPr>
        <p:spPr bwMode="auto">
          <a:xfrm>
            <a:off x="5438775" y="6948488"/>
            <a:ext cx="4160838" cy="365125"/>
          </a:xfrm>
          <a:prstGeom prst="rect">
            <a:avLst/>
          </a:prstGeom>
          <a:noFill/>
          <a:ln w="9525">
            <a:noFill/>
            <a:miter lim="800000"/>
            <a:headEnd/>
            <a:tailEnd/>
          </a:ln>
          <a:effectLst/>
        </p:spPr>
        <p:txBody>
          <a:bodyPr vert="horz" wrap="square" lIns="96658" tIns="48329" rIns="96658" bIns="48329"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88D909FC-3A1E-44F0-B181-CA404B4B134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C47B63B0-595A-4C6F-9FAA-FA38CD8B6E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66788">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66788">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25EA52F-E4E8-4A38-9DEC-5C9C77A077B0}" type="slidenum">
              <a:rPr lang="en-US" altLang="en-US" sz="1100" smtClean="0">
                <a:latin typeface="Times New Roman" panose="02020603050405020304" pitchFamily="18" charset="0"/>
              </a:rPr>
              <a:pPr>
                <a:spcBef>
                  <a:spcPct val="0"/>
                </a:spcBef>
              </a:pPr>
              <a:t>1</a:t>
            </a:fld>
            <a:endParaRPr lang="en-US" altLang="en-US" sz="1100">
              <a:latin typeface="Times New Roman" panose="02020603050405020304" pitchFamily="18" charset="0"/>
            </a:endParaRPr>
          </a:p>
        </p:txBody>
      </p:sp>
      <p:sp>
        <p:nvSpPr>
          <p:cNvPr id="16386" name="Rectangle 2">
            <a:extLst>
              <a:ext uri="{FF2B5EF4-FFF2-40B4-BE49-F238E27FC236}">
                <a16:creationId xmlns:a16="http://schemas.microsoft.com/office/drawing/2014/main" id="{2BBA9D14-C8B1-447C-A00E-0FB7E5E3C792}"/>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2D1AEF2A-AA99-42D9-A193-B876B3E6C9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6E427189-FD16-4BB7-ACF3-2AC1C1F6CDEC}"/>
              </a:ext>
            </a:extLst>
          </p:cNvPr>
          <p:cNvSpPr>
            <a:spLocks noGrp="1" noRot="1" noChangeAspect="1" noTextEdit="1"/>
          </p:cNvSpPr>
          <p:nvPr>
            <p:ph type="sldImg"/>
          </p:nvPr>
        </p:nvSpPr>
        <p:spPr>
          <a:ln/>
        </p:spPr>
      </p:sp>
      <p:sp>
        <p:nvSpPr>
          <p:cNvPr id="36866" name="Notes Placeholder 2">
            <a:extLst>
              <a:ext uri="{FF2B5EF4-FFF2-40B4-BE49-F238E27FC236}">
                <a16:creationId xmlns:a16="http://schemas.microsoft.com/office/drawing/2014/main" id="{D1465DA3-266E-4927-B972-7951D62F56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Recall, we wanted the locks with the lower ID to be acquired first. </a:t>
            </a:r>
          </a:p>
        </p:txBody>
      </p:sp>
      <p:sp>
        <p:nvSpPr>
          <p:cNvPr id="36867" name="Slide Number Placeholder 3">
            <a:extLst>
              <a:ext uri="{FF2B5EF4-FFF2-40B4-BE49-F238E27FC236}">
                <a16:creationId xmlns:a16="http://schemas.microsoft.com/office/drawing/2014/main" id="{79597E31-FCC4-4287-A629-6B33F897FB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F26059D-1D4B-4AD4-A585-E59229AA24F9}" type="slidenum">
              <a:rPr lang="en-US" altLang="en-US" sz="1200" smtClean="0"/>
              <a:pPr/>
              <a:t>14</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09661B6F-EE10-4A76-9F16-8D92298ED608}"/>
              </a:ext>
            </a:extLst>
          </p:cNvPr>
          <p:cNvSpPr>
            <a:spLocks noGrp="1" noRot="1" noChangeAspect="1" noTextEdit="1"/>
          </p:cNvSpPr>
          <p:nvPr>
            <p:ph type="sldImg"/>
          </p:nvPr>
        </p:nvSpPr>
        <p:spPr>
          <a:ln/>
        </p:spPr>
      </p:sp>
      <p:sp>
        <p:nvSpPr>
          <p:cNvPr id="73730" name="Notes Placeholder 2">
            <a:extLst>
              <a:ext uri="{FF2B5EF4-FFF2-40B4-BE49-F238E27FC236}">
                <a16:creationId xmlns:a16="http://schemas.microsoft.com/office/drawing/2014/main" id="{782CA184-3B64-4DE4-8CD3-D6F71A5060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General 2-phase locking </a:t>
            </a:r>
          </a:p>
          <a:p>
            <a:r>
              <a:rPr lang="en-US" altLang="en-US">
                <a:latin typeface="Arial" panose="020B0604020202020204" pitchFamily="34" charset="0"/>
                <a:ea typeface="ＭＳ Ｐゴシック" panose="020B0600070205080204" pitchFamily="34" charset="-128"/>
              </a:rPr>
              <a:t>Phase 1. Acquire or escalate locks (e.g., read lock to write lock) </a:t>
            </a:r>
          </a:p>
          <a:p>
            <a:r>
              <a:rPr lang="en-US" altLang="en-US">
                <a:latin typeface="Arial" panose="020B0604020202020204" pitchFamily="34" charset="0"/>
                <a:ea typeface="ＭＳ Ｐゴシック" panose="020B0600070205080204" pitchFamily="34" charset="-128"/>
              </a:rPr>
              <a:t>Phase 2. Release or deescalate locks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Strict 2-phase locking </a:t>
            </a:r>
          </a:p>
          <a:p>
            <a:r>
              <a:rPr lang="en-US" altLang="en-US">
                <a:latin typeface="Arial" panose="020B0604020202020204" pitchFamily="34" charset="0"/>
                <a:ea typeface="ＭＳ Ｐゴシック" panose="020B0600070205080204" pitchFamily="34" charset="-128"/>
              </a:rPr>
              <a:t>During Phase 2. Release WRITE locks only at end of transactions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Strong strict 2-phase locking </a:t>
            </a:r>
          </a:p>
          <a:p>
            <a:r>
              <a:rPr lang="en-US" altLang="en-US">
                <a:latin typeface="Arial" panose="020B0604020202020204" pitchFamily="34" charset="0"/>
                <a:ea typeface="ＭＳ Ｐゴシック" panose="020B0600070205080204" pitchFamily="34" charset="-128"/>
              </a:rPr>
              <a:t>During Phase 2. Release ALL locks only at end of transactions. </a:t>
            </a:r>
          </a:p>
          <a:p>
            <a:r>
              <a:rPr lang="en-US" altLang="en-US">
                <a:latin typeface="Arial" panose="020B0604020202020204" pitchFamily="34" charset="0"/>
                <a:ea typeface="ＭＳ Ｐゴシック" panose="020B0600070205080204" pitchFamily="34" charset="-128"/>
              </a:rPr>
              <a:t>This is the most common version. Required to provide ACID properties.</a:t>
            </a:r>
          </a:p>
        </p:txBody>
      </p:sp>
      <p:sp>
        <p:nvSpPr>
          <p:cNvPr id="73731" name="Slide Number Placeholder 3">
            <a:extLst>
              <a:ext uri="{FF2B5EF4-FFF2-40B4-BE49-F238E27FC236}">
                <a16:creationId xmlns:a16="http://schemas.microsoft.com/office/drawing/2014/main" id="{228AA4FE-3622-4E55-9DA6-1DA1BC34BBB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831C96E-4FD7-4010-98F3-6F18B6BF9484}" type="slidenum">
              <a:rPr lang="en-US" altLang="en-US" sz="1200" smtClean="0"/>
              <a:pPr/>
              <a:t>15</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1CADD612-2BBB-4988-9193-8D116F6917CB}"/>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5A1E5D96-4D0D-4A45-BE29-F3080D82DF34}"/>
              </a:ext>
            </a:extLst>
          </p:cNvPr>
          <p:cNvSpPr>
            <a:spLocks noGrp="1"/>
          </p:cNvSpPr>
          <p:nvPr>
            <p:ph type="body" idx="1"/>
          </p:nvPr>
        </p:nvSpPr>
        <p:spPr/>
        <p:txBody>
          <a:bodyPr/>
          <a:lstStyle/>
          <a:p>
            <a:pPr marL="228600" indent="-228600">
              <a:buFontTx/>
              <a:buAutoNum type="arabicPeriod"/>
              <a:defRPr/>
            </a:pPr>
            <a:r>
              <a:rPr lang="en-US" dirty="0"/>
              <a:t>Preparation. Figure out what to do and how it will change state, without altering state. Generate L: Set of locks, and U: List of updates </a:t>
            </a:r>
          </a:p>
          <a:p>
            <a:pPr>
              <a:defRPr/>
            </a:pPr>
            <a:endParaRPr lang="en-US" dirty="0"/>
          </a:p>
          <a:p>
            <a:pPr>
              <a:defRPr/>
            </a:pPr>
            <a:r>
              <a:rPr lang="en-US" dirty="0"/>
              <a:t>2. Commit or abort. </a:t>
            </a:r>
          </a:p>
          <a:p>
            <a:pPr marL="228600" indent="-228600">
              <a:buFontTx/>
              <a:buAutoNum type="alphaLcPeriod"/>
              <a:defRPr/>
            </a:pPr>
            <a:r>
              <a:rPr lang="en-US" dirty="0"/>
              <a:t>If everything OK, then update global state. </a:t>
            </a:r>
          </a:p>
          <a:p>
            <a:pPr marL="228600" indent="-228600">
              <a:buFontTx/>
              <a:buAutoNum type="alphaLcPeriod"/>
              <a:defRPr/>
            </a:pPr>
            <a:r>
              <a:rPr lang="en-US" dirty="0"/>
              <a:t>If transaction cannot be completed, leave global state unchanged. </a:t>
            </a:r>
          </a:p>
          <a:p>
            <a:pPr marL="228600" indent="-228600">
              <a:buFontTx/>
              <a:buAutoNum type="alphaLcPeriod"/>
              <a:defRPr/>
            </a:pPr>
            <a:endParaRPr lang="en-US" dirty="0"/>
          </a:p>
          <a:p>
            <a:pPr>
              <a:defRPr/>
            </a:pPr>
            <a:r>
              <a:rPr lang="en-US" dirty="0"/>
              <a:t>In either case, release all locks</a:t>
            </a:r>
          </a:p>
        </p:txBody>
      </p:sp>
      <p:sp>
        <p:nvSpPr>
          <p:cNvPr id="40963" name="Slide Number Placeholder 3">
            <a:extLst>
              <a:ext uri="{FF2B5EF4-FFF2-40B4-BE49-F238E27FC236}">
                <a16:creationId xmlns:a16="http://schemas.microsoft.com/office/drawing/2014/main" id="{019E01C6-AC17-4500-ADF8-264E21CE3D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6B150ED-FD2E-47EC-96C0-EAE0949D047F}" type="slidenum">
              <a:rPr lang="en-US" altLang="en-US" sz="1200" smtClean="0"/>
              <a:pPr/>
              <a:t>17</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4F805E48-9261-4845-83A7-FE595CBC93EB}"/>
              </a:ext>
            </a:extLst>
          </p:cNvPr>
          <p:cNvSpPr>
            <a:spLocks noGrp="1" noRot="1" noChangeAspect="1" noTextEdit="1"/>
          </p:cNvSpPr>
          <p:nvPr>
            <p:ph type="sldImg"/>
          </p:nvPr>
        </p:nvSpPr>
        <p:spPr>
          <a:ln/>
        </p:spPr>
      </p:sp>
      <p:sp>
        <p:nvSpPr>
          <p:cNvPr id="43010" name="Notes Placeholder 2">
            <a:extLst>
              <a:ext uri="{FF2B5EF4-FFF2-40B4-BE49-F238E27FC236}">
                <a16:creationId xmlns:a16="http://schemas.microsoft.com/office/drawing/2014/main" id="{21890B2C-C837-4FB1-9F04-DE18632299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Question: what would the two functions commit() and abort() look like? </a:t>
            </a:r>
          </a:p>
        </p:txBody>
      </p:sp>
      <p:sp>
        <p:nvSpPr>
          <p:cNvPr id="43011" name="Slide Number Placeholder 3">
            <a:extLst>
              <a:ext uri="{FF2B5EF4-FFF2-40B4-BE49-F238E27FC236}">
                <a16:creationId xmlns:a16="http://schemas.microsoft.com/office/drawing/2014/main" id="{7C5EFA4B-197C-403C-B633-7DF5A224DA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A274150-CC5D-4FCC-BB60-CF82B4A0A2D4}" type="slidenum">
              <a:rPr lang="en-US" altLang="en-US" sz="1200" smtClean="0"/>
              <a:pPr/>
              <a:t>18</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D89985D1-48D7-4679-A19C-A8E9058E0ABA}"/>
              </a:ext>
            </a:extLst>
          </p:cNvPr>
          <p:cNvSpPr>
            <a:spLocks noGrp="1" noRot="1" noChangeAspect="1" noTextEdit="1"/>
          </p:cNvSpPr>
          <p:nvPr>
            <p:ph type="sldImg"/>
          </p:nvPr>
        </p:nvSpPr>
        <p:spPr>
          <a:ln/>
        </p:spPr>
      </p:sp>
      <p:sp>
        <p:nvSpPr>
          <p:cNvPr id="46082" name="Notes Placeholder 2">
            <a:extLst>
              <a:ext uri="{FF2B5EF4-FFF2-40B4-BE49-F238E27FC236}">
                <a16:creationId xmlns:a16="http://schemas.microsoft.com/office/drawing/2014/main" id="{9394E9DC-BFC3-4F71-952E-D70297ABD1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Note, co-ordinator could even be the client itself. </a:t>
            </a:r>
          </a:p>
        </p:txBody>
      </p:sp>
      <p:sp>
        <p:nvSpPr>
          <p:cNvPr id="46083" name="Slide Number Placeholder 3">
            <a:extLst>
              <a:ext uri="{FF2B5EF4-FFF2-40B4-BE49-F238E27FC236}">
                <a16:creationId xmlns:a16="http://schemas.microsoft.com/office/drawing/2014/main" id="{74D0347F-D29E-4E7F-89D8-03615440D8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56C09FF-A3A9-4B35-B2DA-E604A0A5556D}" type="slidenum">
              <a:rPr lang="en-US" altLang="en-US" sz="1200" smtClean="0"/>
              <a:pPr/>
              <a:t>21</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F64F01EF-56B2-4A63-9C5F-72B0E8B04AEF}"/>
              </a:ext>
            </a:extLst>
          </p:cNvPr>
          <p:cNvSpPr>
            <a:spLocks noGrp="1" noRot="1" noChangeAspect="1" noTextEdit="1"/>
          </p:cNvSpPr>
          <p:nvPr>
            <p:ph type="sldImg"/>
          </p:nvPr>
        </p:nvSpPr>
        <p:spPr>
          <a:ln/>
        </p:spPr>
      </p:sp>
      <p:sp>
        <p:nvSpPr>
          <p:cNvPr id="49154" name="Notes Placeholder 2">
            <a:extLst>
              <a:ext uri="{FF2B5EF4-FFF2-40B4-BE49-F238E27FC236}">
                <a16:creationId xmlns:a16="http://schemas.microsoft.com/office/drawing/2014/main" id="{9A80AAB4-3C49-4FF8-9268-CC24FFCF82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Note: This requires that nodes be able to abort or carry forward their changes. This is accomplished with _logging_. (next lecture) </a:t>
            </a:r>
          </a:p>
        </p:txBody>
      </p:sp>
      <p:sp>
        <p:nvSpPr>
          <p:cNvPr id="49155" name="Slide Number Placeholder 3">
            <a:extLst>
              <a:ext uri="{FF2B5EF4-FFF2-40B4-BE49-F238E27FC236}">
                <a16:creationId xmlns:a16="http://schemas.microsoft.com/office/drawing/2014/main" id="{3B8DE214-76F3-4E84-AD72-889F5ADCB5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BFBC5F-0C19-4D94-9609-EC437AA5EA2D}" type="slidenum">
              <a:rPr lang="en-US" altLang="en-US" sz="1200" smtClean="0"/>
              <a:pPr/>
              <a:t>24</a:t>
            </a:fld>
            <a:endParaRPr lang="en-US" altLang="en-US" sz="1200"/>
          </a:p>
        </p:txBody>
      </p:sp>
    </p:spTree>
    <p:extLst>
      <p:ext uri="{BB962C8B-B14F-4D97-AF65-F5344CB8AC3E}">
        <p14:creationId xmlns:p14="http://schemas.microsoft.com/office/powerpoint/2010/main" val="67924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F64F01EF-56B2-4A63-9C5F-72B0E8B04AEF}"/>
              </a:ext>
            </a:extLst>
          </p:cNvPr>
          <p:cNvSpPr>
            <a:spLocks noGrp="1" noRot="1" noChangeAspect="1" noTextEdit="1"/>
          </p:cNvSpPr>
          <p:nvPr>
            <p:ph type="sldImg"/>
          </p:nvPr>
        </p:nvSpPr>
        <p:spPr>
          <a:ln/>
        </p:spPr>
      </p:sp>
      <p:sp>
        <p:nvSpPr>
          <p:cNvPr id="49154" name="Notes Placeholder 2">
            <a:extLst>
              <a:ext uri="{FF2B5EF4-FFF2-40B4-BE49-F238E27FC236}">
                <a16:creationId xmlns:a16="http://schemas.microsoft.com/office/drawing/2014/main" id="{9A80AAB4-3C49-4FF8-9268-CC24FFCF82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Note: This requires that nodes be able to abort or carry forward their changes. This is accomplished with _logging_. (next lecture) </a:t>
            </a:r>
          </a:p>
        </p:txBody>
      </p:sp>
      <p:sp>
        <p:nvSpPr>
          <p:cNvPr id="49155" name="Slide Number Placeholder 3">
            <a:extLst>
              <a:ext uri="{FF2B5EF4-FFF2-40B4-BE49-F238E27FC236}">
                <a16:creationId xmlns:a16="http://schemas.microsoft.com/office/drawing/2014/main" id="{3B8DE214-76F3-4E84-AD72-889F5ADCB5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BFBC5F-0C19-4D94-9609-EC437AA5EA2D}" type="slidenum">
              <a:rPr lang="en-US" altLang="en-US" sz="1200" smtClean="0"/>
              <a:pPr/>
              <a:t>25</a:t>
            </a:fld>
            <a:endParaRPr lang="en-US" altLang="en-US" sz="1200"/>
          </a:p>
        </p:txBody>
      </p:sp>
    </p:spTree>
    <p:extLst>
      <p:ext uri="{BB962C8B-B14F-4D97-AF65-F5344CB8AC3E}">
        <p14:creationId xmlns:p14="http://schemas.microsoft.com/office/powerpoint/2010/main" val="1989550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F64F01EF-56B2-4A63-9C5F-72B0E8B04AEF}"/>
              </a:ext>
            </a:extLst>
          </p:cNvPr>
          <p:cNvSpPr>
            <a:spLocks noGrp="1" noRot="1" noChangeAspect="1" noTextEdit="1"/>
          </p:cNvSpPr>
          <p:nvPr>
            <p:ph type="sldImg"/>
          </p:nvPr>
        </p:nvSpPr>
        <p:spPr>
          <a:ln/>
        </p:spPr>
      </p:sp>
      <p:sp>
        <p:nvSpPr>
          <p:cNvPr id="49154" name="Notes Placeholder 2">
            <a:extLst>
              <a:ext uri="{FF2B5EF4-FFF2-40B4-BE49-F238E27FC236}">
                <a16:creationId xmlns:a16="http://schemas.microsoft.com/office/drawing/2014/main" id="{9A80AAB4-3C49-4FF8-9268-CC24FFCF82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Note: This requires that nodes be able to abort or carry forward their changes. This is accomplished with _logging_. (next lecture) </a:t>
            </a:r>
          </a:p>
        </p:txBody>
      </p:sp>
      <p:sp>
        <p:nvSpPr>
          <p:cNvPr id="49155" name="Slide Number Placeholder 3">
            <a:extLst>
              <a:ext uri="{FF2B5EF4-FFF2-40B4-BE49-F238E27FC236}">
                <a16:creationId xmlns:a16="http://schemas.microsoft.com/office/drawing/2014/main" id="{3B8DE214-76F3-4E84-AD72-889F5ADCB5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BFBC5F-0C19-4D94-9609-EC437AA5EA2D}" type="slidenum">
              <a:rPr lang="en-US" altLang="en-US" sz="1200" smtClean="0"/>
              <a:pPr/>
              <a:t>26</a:t>
            </a:fld>
            <a:endParaRPr lang="en-US" altLang="en-US" sz="1200"/>
          </a:p>
        </p:txBody>
      </p:sp>
    </p:spTree>
    <p:extLst>
      <p:ext uri="{BB962C8B-B14F-4D97-AF65-F5344CB8AC3E}">
        <p14:creationId xmlns:p14="http://schemas.microsoft.com/office/powerpoint/2010/main" val="39468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F64F01EF-56B2-4A63-9C5F-72B0E8B04AEF}"/>
              </a:ext>
            </a:extLst>
          </p:cNvPr>
          <p:cNvSpPr>
            <a:spLocks noGrp="1" noRot="1" noChangeAspect="1" noTextEdit="1"/>
          </p:cNvSpPr>
          <p:nvPr>
            <p:ph type="sldImg"/>
          </p:nvPr>
        </p:nvSpPr>
        <p:spPr>
          <a:ln/>
        </p:spPr>
      </p:sp>
      <p:sp>
        <p:nvSpPr>
          <p:cNvPr id="49154" name="Notes Placeholder 2">
            <a:extLst>
              <a:ext uri="{FF2B5EF4-FFF2-40B4-BE49-F238E27FC236}">
                <a16:creationId xmlns:a16="http://schemas.microsoft.com/office/drawing/2014/main" id="{9A80AAB4-3C49-4FF8-9268-CC24FFCF82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Note: This requires that nodes be able to abort or carry forward their changes. This is accomplished with _logging_. (next lecture) </a:t>
            </a:r>
          </a:p>
        </p:txBody>
      </p:sp>
      <p:sp>
        <p:nvSpPr>
          <p:cNvPr id="49155" name="Slide Number Placeholder 3">
            <a:extLst>
              <a:ext uri="{FF2B5EF4-FFF2-40B4-BE49-F238E27FC236}">
                <a16:creationId xmlns:a16="http://schemas.microsoft.com/office/drawing/2014/main" id="{3B8DE214-76F3-4E84-AD72-889F5ADCB5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BFBC5F-0C19-4D94-9609-EC437AA5EA2D}" type="slidenum">
              <a:rPr lang="en-US" altLang="en-US" sz="1200" smtClean="0"/>
              <a:pPr/>
              <a:t>27</a:t>
            </a:fld>
            <a:endParaRPr lang="en-US" altLang="en-US" sz="1200"/>
          </a:p>
        </p:txBody>
      </p:sp>
    </p:spTree>
    <p:extLst>
      <p:ext uri="{BB962C8B-B14F-4D97-AF65-F5344CB8AC3E}">
        <p14:creationId xmlns:p14="http://schemas.microsoft.com/office/powerpoint/2010/main" val="3763494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F64F01EF-56B2-4A63-9C5F-72B0E8B04AEF}"/>
              </a:ext>
            </a:extLst>
          </p:cNvPr>
          <p:cNvSpPr>
            <a:spLocks noGrp="1" noRot="1" noChangeAspect="1" noTextEdit="1"/>
          </p:cNvSpPr>
          <p:nvPr>
            <p:ph type="sldImg"/>
          </p:nvPr>
        </p:nvSpPr>
        <p:spPr>
          <a:ln/>
        </p:spPr>
      </p:sp>
      <p:sp>
        <p:nvSpPr>
          <p:cNvPr id="49154" name="Notes Placeholder 2">
            <a:extLst>
              <a:ext uri="{FF2B5EF4-FFF2-40B4-BE49-F238E27FC236}">
                <a16:creationId xmlns:a16="http://schemas.microsoft.com/office/drawing/2014/main" id="{9A80AAB4-3C49-4FF8-9268-CC24FFCF82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Note: This requires that nodes be able to abort or carry forward their changes. This is accomplished with _logging_. (next lecture) </a:t>
            </a:r>
          </a:p>
        </p:txBody>
      </p:sp>
      <p:sp>
        <p:nvSpPr>
          <p:cNvPr id="49155" name="Slide Number Placeholder 3">
            <a:extLst>
              <a:ext uri="{FF2B5EF4-FFF2-40B4-BE49-F238E27FC236}">
                <a16:creationId xmlns:a16="http://schemas.microsoft.com/office/drawing/2014/main" id="{3B8DE214-76F3-4E84-AD72-889F5ADCB5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BFBC5F-0C19-4D94-9609-EC437AA5EA2D}" type="slidenum">
              <a:rPr lang="en-US" altLang="en-US" sz="1200" smtClean="0"/>
              <a:pPr/>
              <a:t>28</a:t>
            </a:fld>
            <a:endParaRPr lang="en-US" altLang="en-US" sz="1200"/>
          </a:p>
        </p:txBody>
      </p:sp>
    </p:spTree>
    <p:extLst>
      <p:ext uri="{BB962C8B-B14F-4D97-AF65-F5344CB8AC3E}">
        <p14:creationId xmlns:p14="http://schemas.microsoft.com/office/powerpoint/2010/main" val="949019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8C885E28-92A8-458E-9D61-B01AA02C497B}"/>
              </a:ext>
            </a:extLst>
          </p:cNvPr>
          <p:cNvSpPr>
            <a:spLocks noGrp="1" noRot="1" noChangeAspect="1" noTextEdit="1"/>
          </p:cNvSpPr>
          <p:nvPr>
            <p:ph type="sldImg"/>
          </p:nvPr>
        </p:nvSpPr>
        <p:spPr>
          <a:ln/>
        </p:spPr>
      </p:sp>
      <p:sp>
        <p:nvSpPr>
          <p:cNvPr id="21506" name="Notes Placeholder 2">
            <a:extLst>
              <a:ext uri="{FF2B5EF4-FFF2-40B4-BE49-F238E27FC236}">
                <a16:creationId xmlns:a16="http://schemas.microsoft.com/office/drawing/2014/main" id="{F83DB6AE-8AD1-4F8C-946E-8EBC6119FF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Database researchers laid the background for reasoning about how to process a number of concurrent events that update some shared global state. They invented the concept of a "transaction" in which a collection of reads and writes of a global state are bundled such that they appear to be single, indivisible operation. (They also defined standard models for reliable storage and for robust operation. We'll visit those later.)</a:t>
            </a:r>
          </a:p>
        </p:txBody>
      </p:sp>
      <p:sp>
        <p:nvSpPr>
          <p:cNvPr id="21507" name="Slide Number Placeholder 3">
            <a:extLst>
              <a:ext uri="{FF2B5EF4-FFF2-40B4-BE49-F238E27FC236}">
                <a16:creationId xmlns:a16="http://schemas.microsoft.com/office/drawing/2014/main" id="{8063BBF6-83F5-4915-AE60-61077E66D1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9B1F95A-4B20-4A5B-873D-87B5584D8269}" type="slidenum">
              <a:rPr lang="en-US" altLang="en-US" sz="1200" smtClean="0"/>
              <a:pPr/>
              <a:t>5</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933088D8-3F57-4B72-B324-A23F7849B7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DDFE5DB-257E-4D4D-AD1E-892F59D915B5}" type="slidenum">
              <a:rPr lang="en-US" altLang="en-US" sz="1200" smtClean="0"/>
              <a:pPr/>
              <a:t>37</a:t>
            </a:fld>
            <a:endParaRPr lang="en-US" altLang="en-US" sz="1200"/>
          </a:p>
        </p:txBody>
      </p:sp>
      <p:sp>
        <p:nvSpPr>
          <p:cNvPr id="55298" name="Rectangle 2">
            <a:extLst>
              <a:ext uri="{FF2B5EF4-FFF2-40B4-BE49-F238E27FC236}">
                <a16:creationId xmlns:a16="http://schemas.microsoft.com/office/drawing/2014/main" id="{BED87502-32E7-493D-A5EB-083294EF7459}"/>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CB893762-26DA-4A8B-A0DB-54A0437B06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1E6FDCC5-B516-424F-86A9-C853452CBC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F6AB5F0-7B4A-4116-A339-260E711888F2}" type="slidenum">
              <a:rPr lang="en-US" altLang="en-US" sz="1200" smtClean="0"/>
              <a:pPr/>
              <a:t>38</a:t>
            </a:fld>
            <a:endParaRPr lang="en-US" altLang="en-US" sz="1200"/>
          </a:p>
        </p:txBody>
      </p:sp>
      <p:sp>
        <p:nvSpPr>
          <p:cNvPr id="57346" name="Rectangle 2">
            <a:extLst>
              <a:ext uri="{FF2B5EF4-FFF2-40B4-BE49-F238E27FC236}">
                <a16:creationId xmlns:a16="http://schemas.microsoft.com/office/drawing/2014/main" id="{58252246-C564-4389-AB57-A7B9FF1FB198}"/>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75A97647-3F16-4F07-A374-2CCA602396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If everyone is in ”READY” state then protocol blocks for co-ordinator (e.g. if the co-ordinator is unresponsive or has crashed!).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D98A2E98-520B-46E3-8CD0-FD234C2400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68995E3-21C5-4D6E-8E75-5CBF01DE57A4}" type="slidenum">
              <a:rPr lang="en-US" altLang="en-US" sz="1200" smtClean="0"/>
              <a:pPr/>
              <a:t>39</a:t>
            </a:fld>
            <a:endParaRPr lang="en-US" altLang="en-US" sz="1200"/>
          </a:p>
        </p:txBody>
      </p:sp>
      <p:sp>
        <p:nvSpPr>
          <p:cNvPr id="59394" name="Rectangle 2">
            <a:extLst>
              <a:ext uri="{FF2B5EF4-FFF2-40B4-BE49-F238E27FC236}">
                <a16:creationId xmlns:a16="http://schemas.microsoft.com/office/drawing/2014/main" id="{6CBD0604-C970-4A18-AA82-E02B6669C31D}"/>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2CA10681-5E16-4B93-B579-B4BAFAD51F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Coordinator has to be careful about tracking two states: </a:t>
            </a:r>
          </a:p>
          <a:p>
            <a:r>
              <a:rPr lang="en-US" altLang="en-US">
                <a:latin typeface="Arial" panose="020B0604020202020204" pitchFamily="34" charset="0"/>
                <a:ea typeface="ＭＳ Ｐゴシック" panose="020B0600070205080204" pitchFamily="34" charset="-128"/>
              </a:rPr>
              <a:t>      If it recorded that it entered wait state and not all responses came back, it can just resent the VOTE_REQ </a:t>
            </a:r>
          </a:p>
          <a:p>
            <a:r>
              <a:rPr lang="en-US" altLang="en-US">
                <a:latin typeface="Arial" panose="020B0604020202020204" pitchFamily="34" charset="0"/>
                <a:ea typeface="ＭＳ Ｐゴシック" panose="020B0600070205080204" pitchFamily="34" charset="-128"/>
              </a:rPr>
              <a:t>      If it reconded that it had come to a decision in the 2</a:t>
            </a:r>
            <a:r>
              <a:rPr lang="en-US" altLang="en-US" baseline="30000">
                <a:latin typeface="Arial" panose="020B0604020202020204" pitchFamily="34" charset="0"/>
                <a:ea typeface="ＭＳ Ｐゴシック" panose="020B0600070205080204" pitchFamily="34" charset="-128"/>
              </a:rPr>
              <a:t>nd</a:t>
            </a:r>
            <a:r>
              <a:rPr lang="en-US" altLang="en-US">
                <a:latin typeface="Arial" panose="020B0604020202020204" pitchFamily="34" charset="0"/>
                <a:ea typeface="ＭＳ Ｐゴシック" panose="020B0600070205080204" pitchFamily="34" charset="-128"/>
              </a:rPr>
              <a:t> phase already, then that decision must be recorded and just be retransmitted.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A59208B0-67B1-49C5-BD99-7170D3FAF9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B012898-D29D-49BB-B349-F6B1E17A8F60}" type="slidenum">
              <a:rPr lang="en-US" altLang="en-US" sz="1200" smtClean="0"/>
              <a:pPr/>
              <a:t>40</a:t>
            </a:fld>
            <a:endParaRPr lang="en-US" altLang="en-US" sz="1200"/>
          </a:p>
        </p:txBody>
      </p:sp>
      <p:sp>
        <p:nvSpPr>
          <p:cNvPr id="61442" name="Rectangle 2">
            <a:extLst>
              <a:ext uri="{FF2B5EF4-FFF2-40B4-BE49-F238E27FC236}">
                <a16:creationId xmlns:a16="http://schemas.microsoft.com/office/drawing/2014/main" id="{AD2D4418-D546-4C38-A6CA-D6E9DF116A17}"/>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EC4BB351-8322-4C73-819C-2045C09C92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Why do we have the ”write to LOG” statements? </a:t>
            </a:r>
          </a:p>
          <a:p>
            <a:r>
              <a:rPr lang="en-US" altLang="en-US">
                <a:latin typeface="Arial" panose="020B0604020202020204" pitchFamily="34" charset="0"/>
                <a:ea typeface="ＭＳ Ｐゴシック" panose="020B0600070205080204" pitchFamily="34" charset="-128"/>
              </a:rPr>
              <a:t>  Ans: Needed for recovery as mentioned earlier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7B53E73D-BFF6-4E23-9ABB-21B6791117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E62E85D-1340-47A9-8C6C-CD89B49C746D}" type="slidenum">
              <a:rPr lang="en-US" altLang="en-US" sz="1200" smtClean="0"/>
              <a:pPr/>
              <a:t>41</a:t>
            </a:fld>
            <a:endParaRPr lang="en-US" altLang="en-US" sz="1200"/>
          </a:p>
        </p:txBody>
      </p:sp>
      <p:sp>
        <p:nvSpPr>
          <p:cNvPr id="63490" name="Rectangle 2">
            <a:extLst>
              <a:ext uri="{FF2B5EF4-FFF2-40B4-BE49-F238E27FC236}">
                <a16:creationId xmlns:a16="http://schemas.microsoft.com/office/drawing/2014/main" id="{16DA0727-180F-4D35-851D-5385AEEB3115}"/>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AD15A2B3-C87C-4AC6-8F76-46DB98A2BA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166587D7-11FF-46CB-A6B9-D3CFEAD4F6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0A52137-9423-4460-B9C3-68D822155E17}" type="slidenum">
              <a:rPr lang="en-US" altLang="en-US" sz="1200" smtClean="0"/>
              <a:pPr/>
              <a:t>42</a:t>
            </a:fld>
            <a:endParaRPr lang="en-US" altLang="en-US" sz="1200"/>
          </a:p>
        </p:txBody>
      </p:sp>
      <p:sp>
        <p:nvSpPr>
          <p:cNvPr id="65538" name="Rectangle 2">
            <a:extLst>
              <a:ext uri="{FF2B5EF4-FFF2-40B4-BE49-F238E27FC236}">
                <a16:creationId xmlns:a16="http://schemas.microsoft.com/office/drawing/2014/main" id="{E5E99020-F3D0-4B02-935A-8F7C8C8CA343}"/>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C7123EF3-D1F7-45D1-9DA9-A06B01D4CD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FF0000"/>
                </a:solidFill>
                <a:latin typeface="Arial" panose="020B0604020202020204" pitchFamily="34" charset="0"/>
                <a:ea typeface="ＭＳ Ｐゴシック" panose="020B0600070205080204" pitchFamily="34" charset="-128"/>
              </a:rPr>
              <a:t>What if everyone has received VOTE_REQ, and Co-ordinator crashes? </a:t>
            </a:r>
          </a:p>
          <a:p>
            <a:r>
              <a:rPr lang="en-US" altLang="en-US">
                <a:latin typeface="Arial" panose="020B0604020202020204" pitchFamily="34" charset="0"/>
                <a:ea typeface="ＭＳ Ｐゴシック" panose="020B0600070205080204" pitchFamily="34" charset="-128"/>
              </a:rPr>
              <a:t> DEADLOCK:  Use 3PC </a:t>
            </a:r>
          </a:p>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B059A490-78E4-46D2-A17F-F28D613318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450A6DD-2F30-4479-9334-559BC2F1A7EA}" type="slidenum">
              <a:rPr lang="en-US" altLang="en-US" sz="1200" smtClean="0"/>
              <a:pPr/>
              <a:t>43</a:t>
            </a:fld>
            <a:endParaRPr lang="en-US" altLang="en-US" sz="1200"/>
          </a:p>
        </p:txBody>
      </p:sp>
      <p:sp>
        <p:nvSpPr>
          <p:cNvPr id="67586" name="Rectangle 2">
            <a:extLst>
              <a:ext uri="{FF2B5EF4-FFF2-40B4-BE49-F238E27FC236}">
                <a16:creationId xmlns:a16="http://schemas.microsoft.com/office/drawing/2014/main" id="{56D32D03-CF60-496B-8B1E-5BD9E3BE9F59}"/>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D3D22381-5362-4830-9710-CD015A2BAC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5C61C37C-D2B5-447A-ACA0-798CF48343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FFC3A80-1362-44F3-A48F-3436EB80B2F7}" type="slidenum">
              <a:rPr lang="en-US" altLang="en-US" sz="1200" smtClean="0"/>
              <a:pPr/>
              <a:t>44</a:t>
            </a:fld>
            <a:endParaRPr lang="en-US" altLang="en-US" sz="1200"/>
          </a:p>
        </p:txBody>
      </p:sp>
      <p:sp>
        <p:nvSpPr>
          <p:cNvPr id="69634" name="Rectangle 2">
            <a:extLst>
              <a:ext uri="{FF2B5EF4-FFF2-40B4-BE49-F238E27FC236}">
                <a16:creationId xmlns:a16="http://schemas.microsoft.com/office/drawing/2014/main" id="{B0D6941C-5F4C-4098-9073-6A104712E959}"/>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4C2CA07F-CFAD-4B63-9A8E-8E2ECDCCAF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D98BB0CE-8CD5-4D82-9AE8-839EE795C5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F2D945A-C9F0-4DA3-9AA2-3F338C6E2DF2}" type="slidenum">
              <a:rPr lang="en-US" altLang="en-US" sz="1200" smtClean="0"/>
              <a:pPr/>
              <a:t>45</a:t>
            </a:fld>
            <a:endParaRPr lang="en-US" altLang="en-US" sz="1200"/>
          </a:p>
        </p:txBody>
      </p:sp>
      <p:sp>
        <p:nvSpPr>
          <p:cNvPr id="71682" name="Rectangle 2">
            <a:extLst>
              <a:ext uri="{FF2B5EF4-FFF2-40B4-BE49-F238E27FC236}">
                <a16:creationId xmlns:a16="http://schemas.microsoft.com/office/drawing/2014/main" id="{9EC2A077-A873-4C2C-9571-3F34FD976F96}"/>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867D15AD-8672-476C-A4AE-FF06CA1231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FD0A8C23-490E-4151-B461-751714D8BDD1}"/>
              </a:ext>
            </a:extLst>
          </p:cNvPr>
          <p:cNvSpPr>
            <a:spLocks noGrp="1" noRot="1" noChangeAspect="1" noTextEdit="1"/>
          </p:cNvSpPr>
          <p:nvPr>
            <p:ph type="sldImg"/>
          </p:nvPr>
        </p:nvSpPr>
        <p:spPr>
          <a:ln/>
        </p:spPr>
      </p:sp>
      <p:sp>
        <p:nvSpPr>
          <p:cNvPr id="23554" name="Notes Placeholder 2">
            <a:extLst>
              <a:ext uri="{FF2B5EF4-FFF2-40B4-BE49-F238E27FC236}">
                <a16:creationId xmlns:a16="http://schemas.microsoft.com/office/drawing/2014/main" id="{F8EBE38D-497F-4F12-872D-E38011CB8A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ea typeface="ＭＳ Ｐゴシック" panose="020B0600070205080204" pitchFamily="34" charset="-128"/>
              </a:rPr>
              <a:t>Atomicity: </a:t>
            </a:r>
            <a:r>
              <a:rPr lang="en-US" altLang="en-US">
                <a:latin typeface="Arial" panose="020B0604020202020204" pitchFamily="34" charset="0"/>
                <a:ea typeface="ＭＳ Ｐゴシック" panose="020B0600070205080204" pitchFamily="34" charset="-128"/>
              </a:rPr>
              <a:t>Each transaction is either completed in its entirety, or aborted. In the latter case, it should have no effect on the global state. </a:t>
            </a:r>
          </a:p>
          <a:p>
            <a:r>
              <a:rPr lang="en-US" altLang="en-US">
                <a:latin typeface="Arial" panose="020B0604020202020204" pitchFamily="34" charset="0"/>
                <a:ea typeface="ＭＳ Ｐゴシック" panose="020B0600070205080204" pitchFamily="34" charset="-128"/>
              </a:rPr>
              <a:t>    Example: Update account balance on multiple servers </a:t>
            </a:r>
            <a:r>
              <a:rPr lang="en-US" altLang="en-US">
                <a:latin typeface="Arial" panose="020B0604020202020204" pitchFamily="34" charset="0"/>
                <a:ea typeface="ＭＳ Ｐゴシック" panose="020B0600070205080204" pitchFamily="34" charset="-128"/>
                <a:sym typeface="Wingdings" panose="05000000000000000000" pitchFamily="2" charset="2"/>
              </a:rPr>
              <a:t> So either the transaction happens as an single transaction on all servers, or not at all.  </a:t>
            </a:r>
            <a:r>
              <a:rPr lang="en-US" altLang="en-US">
                <a:latin typeface="Arial" panose="020B0604020202020204" pitchFamily="34" charset="0"/>
                <a:ea typeface="ＭＳ Ｐゴシック" panose="020B0600070205080204" pitchFamily="34" charset="-128"/>
              </a:rPr>
              <a:t> </a:t>
            </a:r>
          </a:p>
          <a:p>
            <a:endParaRPr lang="en-US" altLang="en-US">
              <a:latin typeface="Arial" panose="020B0604020202020204" pitchFamily="34" charset="0"/>
              <a:ea typeface="ＭＳ Ｐゴシック" panose="020B0600070205080204" pitchFamily="34" charset="-128"/>
            </a:endParaRPr>
          </a:p>
          <a:p>
            <a:r>
              <a:rPr lang="en-US" altLang="en-US" b="1">
                <a:latin typeface="Arial" panose="020B0604020202020204" pitchFamily="34" charset="0"/>
                <a:ea typeface="ＭＳ Ｐゴシック" panose="020B0600070205080204" pitchFamily="34" charset="-128"/>
              </a:rPr>
              <a:t>Consistency:</a:t>
            </a:r>
            <a:r>
              <a:rPr lang="en-US" altLang="en-US">
                <a:latin typeface="Arial" panose="020B0604020202020204" pitchFamily="34" charset="0"/>
                <a:ea typeface="ＭＳ Ｐゴシック" panose="020B0600070205080204" pitchFamily="34" charset="-128"/>
              </a:rPr>
              <a:t> Each transaction preserves a set of invariants about the global state. The exact nature of these is system dependent. *Warning*: The "C" here makes a great acronym, but the term "consistency" is used differently in distributed systems when referring to operations across multiple processors. Beware this gotcha -- this "C" is an application or database-specific idea of maintaining the self-consistency of the data.</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   Example: For the bank case, the invariant that must be true before and after the transaction is that the total amount of money must remain the same. </a:t>
            </a:r>
          </a:p>
        </p:txBody>
      </p:sp>
      <p:sp>
        <p:nvSpPr>
          <p:cNvPr id="23555" name="Slide Number Placeholder 3">
            <a:extLst>
              <a:ext uri="{FF2B5EF4-FFF2-40B4-BE49-F238E27FC236}">
                <a16:creationId xmlns:a16="http://schemas.microsoft.com/office/drawing/2014/main" id="{DF869933-B8D7-4FA6-9F9B-414F8BF5A1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25478DD-6B18-4D0E-A9B5-D4885AA49FB1}" type="slidenum">
              <a:rPr lang="en-US" altLang="en-US" sz="1200" smtClean="0"/>
              <a:pPr/>
              <a:t>6</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96F2CF15-8F53-41AF-B01F-326E21D98A33}"/>
              </a:ext>
            </a:extLst>
          </p:cNvPr>
          <p:cNvSpPr>
            <a:spLocks noGrp="1" noRot="1" noChangeAspect="1" noTextEdit="1"/>
          </p:cNvSpPr>
          <p:nvPr>
            <p:ph type="sldImg"/>
          </p:nvPr>
        </p:nvSpPr>
        <p:spPr>
          <a:ln/>
        </p:spPr>
      </p:sp>
      <p:sp>
        <p:nvSpPr>
          <p:cNvPr id="25602" name="Notes Placeholder 2">
            <a:extLst>
              <a:ext uri="{FF2B5EF4-FFF2-40B4-BE49-F238E27FC236}">
                <a16:creationId xmlns:a16="http://schemas.microsoft.com/office/drawing/2014/main" id="{07D902AD-F292-416F-A475-4D940DD08B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ea typeface="ＭＳ Ｐゴシック" panose="020B0600070205080204" pitchFamily="34" charset="-128"/>
              </a:rPr>
              <a:t>Isolation: </a:t>
            </a:r>
            <a:r>
              <a:rPr lang="en-US" altLang="en-US">
                <a:latin typeface="Arial" panose="020B0604020202020204" pitchFamily="34" charset="0"/>
                <a:ea typeface="ＭＳ Ｐゴシック" panose="020B0600070205080204" pitchFamily="34" charset="-128"/>
              </a:rPr>
              <a:t>Also means that if there are two of more transactions running at the same time, to each of them and to other processes, the final result looks like the transactions ran in some sequential order (the order itself may be system dependent).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Durability: Also implies that no failure after the commit can undo the results or cause the results to be lost.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Interestingly, transactions be be deeply nested (subtansactions within transactions) but the semantics are clear. When a transactions or subtransaction starts its given a private copy of the all data in the system for it to manipulate. However, if it aborts its private data and changes vanishes. If it commits, then its private universe replaces the parents universe and the changes are made durable. </a:t>
            </a:r>
          </a:p>
        </p:txBody>
      </p:sp>
      <p:sp>
        <p:nvSpPr>
          <p:cNvPr id="25603" name="Slide Number Placeholder 3">
            <a:extLst>
              <a:ext uri="{FF2B5EF4-FFF2-40B4-BE49-F238E27FC236}">
                <a16:creationId xmlns:a16="http://schemas.microsoft.com/office/drawing/2014/main" id="{42674F9E-95FE-45B9-8870-B7C6254265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826CAEB-6480-4242-B5DB-4197923325AE}" type="slidenum">
              <a:rPr lang="en-US" altLang="en-US" sz="1200" smtClean="0"/>
              <a:pPr/>
              <a:t>7</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A1079EE5-AE9D-4FCF-9D94-9A50E6A17311}"/>
              </a:ext>
            </a:extLst>
          </p:cNvPr>
          <p:cNvSpPr>
            <a:spLocks noGrp="1" noRot="1" noChangeAspect="1" noTextEdit="1"/>
          </p:cNvSpPr>
          <p:nvPr>
            <p:ph type="sldImg"/>
          </p:nvPr>
        </p:nvSpPr>
        <p:spPr>
          <a:ln/>
        </p:spPr>
      </p:sp>
      <p:sp>
        <p:nvSpPr>
          <p:cNvPr id="28674" name="Notes Placeholder 2">
            <a:extLst>
              <a:ext uri="{FF2B5EF4-FFF2-40B4-BE49-F238E27FC236}">
                <a16:creationId xmlns:a16="http://schemas.microsoft.com/office/drawing/2014/main" id="{940D33CE-D669-4356-BF1D-E5094400B7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Question: So, what will happen if they follow ACID properties and happen in some serial order?  </a:t>
            </a:r>
          </a:p>
          <a:p>
            <a:r>
              <a:rPr lang="en-US" altLang="en-US" dirty="0">
                <a:latin typeface="Arial" panose="020B0604020202020204" pitchFamily="34" charset="0"/>
                <a:ea typeface="ＭＳ Ｐゴシック" panose="020B0600070205080204" pitchFamily="34" charset="-128"/>
              </a:rPr>
              <a:t>   </a:t>
            </a:r>
          </a:p>
          <a:p>
            <a:pPr marL="0" lvl="1"/>
            <a:r>
              <a:rPr lang="en-US" altLang="en-US" sz="2000" dirty="0">
                <a:latin typeface="Arial" panose="020B0604020202020204" pitchFamily="34" charset="0"/>
                <a:ea typeface="Courier"/>
                <a:cs typeface="Courier"/>
              </a:rPr>
              <a:t>Question: What if we didn’t take care?  Is there a race condition?    </a:t>
            </a:r>
          </a:p>
          <a:p>
            <a:r>
              <a:rPr lang="en-US" altLang="en-US" dirty="0">
                <a:latin typeface="Arial" panose="020B0604020202020204" pitchFamily="34" charset="0"/>
                <a:ea typeface="ＭＳ Ｐゴシック" panose="020B0600070205080204" pitchFamily="34" charset="-128"/>
              </a:rPr>
              <a:t>Answer: Race condition when updating value of Bal[x]. If the transactions interleave between Read and Writes of each action? </a:t>
            </a:r>
          </a:p>
          <a:p>
            <a:r>
              <a:rPr lang="en-US" altLang="en-US" dirty="0">
                <a:latin typeface="Arial" panose="020B0604020202020204" pitchFamily="34" charset="0"/>
                <a:ea typeface="ＭＳ Ｐゴシック" panose="020B0600070205080204" pitchFamily="34" charset="-128"/>
              </a:rPr>
              <a:t>              Bal[x] could be either 30 or 40 but both transactions could happen!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ACID Violation:  Not Isolated, and not Consistent</a:t>
            </a:r>
          </a:p>
        </p:txBody>
      </p:sp>
      <p:sp>
        <p:nvSpPr>
          <p:cNvPr id="28675" name="Slide Number Placeholder 3">
            <a:extLst>
              <a:ext uri="{FF2B5EF4-FFF2-40B4-BE49-F238E27FC236}">
                <a16:creationId xmlns:a16="http://schemas.microsoft.com/office/drawing/2014/main" id="{3EF635F0-14D5-4543-855A-4E9160656F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62FA9C6-32C2-47AF-BACB-AE83934A3D2A}" type="slidenum">
              <a:rPr lang="en-US" altLang="en-US" sz="1200" smtClean="0"/>
              <a:pPr/>
              <a:t>9</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3B8EEC8D-B7D0-46BB-9D57-18B11E48A973}"/>
              </a:ext>
            </a:extLst>
          </p:cNvPr>
          <p:cNvSpPr>
            <a:spLocks noGrp="1" noRot="1" noChangeAspect="1" noTextEdit="1"/>
          </p:cNvSpPr>
          <p:nvPr>
            <p:ph type="sldImg"/>
          </p:nvPr>
        </p:nvSpPr>
        <p:spPr>
          <a:ln/>
        </p:spPr>
      </p:sp>
      <p:sp>
        <p:nvSpPr>
          <p:cNvPr id="30722" name="Notes Placeholder 2">
            <a:extLst>
              <a:ext uri="{FF2B5EF4-FFF2-40B4-BE49-F238E27FC236}">
                <a16:creationId xmlns:a16="http://schemas.microsoft.com/office/drawing/2014/main" id="{D311AE71-6CE6-46C0-B7B0-003B12D87D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Question: So, what will happen if they follow ACID properties and happen in some serial order?  </a:t>
            </a:r>
          </a:p>
          <a:p>
            <a:r>
              <a:rPr lang="en-US" altLang="en-US" dirty="0">
                <a:latin typeface="Arial" panose="020B0604020202020204" pitchFamily="34" charset="0"/>
                <a:ea typeface="ＭＳ Ｐゴシック" panose="020B0600070205080204" pitchFamily="34" charset="-128"/>
              </a:rPr>
              <a:t>   </a:t>
            </a:r>
          </a:p>
          <a:p>
            <a:pPr marL="0" lvl="1"/>
            <a:r>
              <a:rPr lang="en-US" altLang="en-US" sz="2000" dirty="0">
                <a:latin typeface="Arial" panose="020B0604020202020204" pitchFamily="34" charset="0"/>
                <a:ea typeface="Courier"/>
                <a:cs typeface="Courier"/>
              </a:rPr>
              <a:t>Question: What if we didn’t take care?  Is there a race condition?    </a:t>
            </a:r>
          </a:p>
          <a:p>
            <a:r>
              <a:rPr lang="en-US" altLang="en-US" dirty="0">
                <a:latin typeface="Arial" panose="020B0604020202020204" pitchFamily="34" charset="0"/>
                <a:ea typeface="ＭＳ Ｐゴシック" panose="020B0600070205080204" pitchFamily="34" charset="-128"/>
              </a:rPr>
              <a:t>Answer: Race condition when updating value of Bal[x]. If the transactions interleave between Read and Writes of each action? </a:t>
            </a:r>
          </a:p>
          <a:p>
            <a:r>
              <a:rPr lang="en-US" altLang="en-US" dirty="0">
                <a:latin typeface="Arial" panose="020B0604020202020204" pitchFamily="34" charset="0"/>
                <a:ea typeface="ＭＳ Ｐゴシック" panose="020B0600070205080204" pitchFamily="34" charset="-128"/>
              </a:rPr>
              <a:t>              Bal[x] could be either 30 or 40 but both transactions could happen!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ACID Violation:  Not Isolated, and not Consistent (create more money than we had!) </a:t>
            </a:r>
          </a:p>
        </p:txBody>
      </p:sp>
      <p:sp>
        <p:nvSpPr>
          <p:cNvPr id="30723" name="Slide Number Placeholder 3">
            <a:extLst>
              <a:ext uri="{FF2B5EF4-FFF2-40B4-BE49-F238E27FC236}">
                <a16:creationId xmlns:a16="http://schemas.microsoft.com/office/drawing/2014/main" id="{F896B7C8-FA94-4FF5-9FC6-52F328E7DF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9558DA6-0B7B-4CEF-9689-33FDFA7C38BB}" type="slidenum">
              <a:rPr lang="en-US" altLang="en-US" sz="1200" smtClean="0"/>
              <a:pPr/>
              <a:t>10</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4E517828-BC9B-481D-8C8A-FFD935D526E5}"/>
              </a:ext>
            </a:extLst>
          </p:cNvPr>
          <p:cNvSpPr>
            <a:spLocks noGrp="1" noRot="1" noChangeAspect="1" noTextEdit="1"/>
          </p:cNvSpPr>
          <p:nvPr>
            <p:ph type="sldImg"/>
          </p:nvPr>
        </p:nvSpPr>
        <p:spPr>
          <a:ln/>
        </p:spPr>
      </p:sp>
      <p:sp>
        <p:nvSpPr>
          <p:cNvPr id="32770" name="Notes Placeholder 2">
            <a:extLst>
              <a:ext uri="{FF2B5EF4-FFF2-40B4-BE49-F238E27FC236}">
                <a16:creationId xmlns:a16="http://schemas.microsoft.com/office/drawing/2014/main" id="{9A24C5EA-0158-4AE9-9407-6EE59A35FC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Is this the right approach? No, sequential bottleneck since global lock across all acounts! </a:t>
            </a:r>
          </a:p>
          <a:p>
            <a:endParaRPr lang="en-US"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No, consistency violation. sumbalance() after unlock(i) </a:t>
            </a:r>
          </a:p>
          <a:p>
            <a:r>
              <a:rPr lang="en-US" altLang="en-US">
                <a:latin typeface="Arial" panose="020B0604020202020204" pitchFamily="34" charset="0"/>
                <a:ea typeface="ＭＳ Ｐゴシック" panose="020B0600070205080204" pitchFamily="34" charset="-128"/>
              </a:rPr>
              <a:t>WHY? Releasing lock i early can give consistency violation. Some other transaction (e.g., sumbalance) could see decremented value of account i, but unincremented value of count j.</a:t>
            </a:r>
          </a:p>
        </p:txBody>
      </p:sp>
      <p:sp>
        <p:nvSpPr>
          <p:cNvPr id="32771" name="Slide Number Placeholder 3">
            <a:extLst>
              <a:ext uri="{FF2B5EF4-FFF2-40B4-BE49-F238E27FC236}">
                <a16:creationId xmlns:a16="http://schemas.microsoft.com/office/drawing/2014/main" id="{C9F0C454-3059-4406-9CC0-74A2F9F6A8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A26EFA-E962-40D1-BCF5-25F531BAA8AD}" type="slidenum">
              <a:rPr lang="en-US" altLang="en-US" sz="1200" smtClean="0"/>
              <a:pPr/>
              <a:t>11</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2978AFED-66EF-481B-A1CA-6CE22A4B9014}"/>
              </a:ext>
            </a:extLst>
          </p:cNvPr>
          <p:cNvSpPr>
            <a:spLocks noGrp="1" noRot="1" noChangeAspect="1" noTextEdit="1"/>
          </p:cNvSpPr>
          <p:nvPr>
            <p:ph type="sldImg"/>
          </p:nvPr>
        </p:nvSpPr>
        <p:spPr>
          <a:ln/>
        </p:spPr>
      </p:sp>
      <p:sp>
        <p:nvSpPr>
          <p:cNvPr id="34818" name="Notes Placeholder 2">
            <a:extLst>
              <a:ext uri="{FF2B5EF4-FFF2-40B4-BE49-F238E27FC236}">
                <a16:creationId xmlns:a16="http://schemas.microsoft.com/office/drawing/2014/main" id="{685B8306-AB75-4FEB-A3BE-53B7CDAF8C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34819" name="Slide Number Placeholder 3">
            <a:extLst>
              <a:ext uri="{FF2B5EF4-FFF2-40B4-BE49-F238E27FC236}">
                <a16:creationId xmlns:a16="http://schemas.microsoft.com/office/drawing/2014/main" id="{D5F6B4F6-9905-4CC8-A183-6848144D26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C68610D-19B4-4C73-AD98-094CF04986BC}" type="slidenum">
              <a:rPr lang="en-US" altLang="en-US" sz="1200" smtClean="0"/>
              <a:pPr/>
              <a:t>12</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2978AFED-66EF-481B-A1CA-6CE22A4B9014}"/>
              </a:ext>
            </a:extLst>
          </p:cNvPr>
          <p:cNvSpPr>
            <a:spLocks noGrp="1" noRot="1" noChangeAspect="1" noTextEdit="1"/>
          </p:cNvSpPr>
          <p:nvPr>
            <p:ph type="sldImg"/>
          </p:nvPr>
        </p:nvSpPr>
        <p:spPr>
          <a:ln/>
        </p:spPr>
      </p:sp>
      <p:sp>
        <p:nvSpPr>
          <p:cNvPr id="34818" name="Notes Placeholder 2">
            <a:extLst>
              <a:ext uri="{FF2B5EF4-FFF2-40B4-BE49-F238E27FC236}">
                <a16:creationId xmlns:a16="http://schemas.microsoft.com/office/drawing/2014/main" id="{685B8306-AB75-4FEB-A3BE-53B7CDAF8C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34819" name="Slide Number Placeholder 3">
            <a:extLst>
              <a:ext uri="{FF2B5EF4-FFF2-40B4-BE49-F238E27FC236}">
                <a16:creationId xmlns:a16="http://schemas.microsoft.com/office/drawing/2014/main" id="{D5F6B4F6-9905-4CC8-A183-6848144D26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C68610D-19B4-4C73-AD98-094CF04986BC}" type="slidenum">
              <a:rPr lang="en-US" altLang="en-US" sz="1200" smtClean="0"/>
              <a:pPr/>
              <a:t>13</a:t>
            </a:fld>
            <a:endParaRPr lang="en-US" altLang="en-US" sz="1200"/>
          </a:p>
        </p:txBody>
      </p:sp>
    </p:spTree>
    <p:extLst>
      <p:ext uri="{BB962C8B-B14F-4D97-AF65-F5344CB8AC3E}">
        <p14:creationId xmlns:p14="http://schemas.microsoft.com/office/powerpoint/2010/main" val="1095398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23">
            <a:extLst>
              <a:ext uri="{FF2B5EF4-FFF2-40B4-BE49-F238E27FC236}">
                <a16:creationId xmlns:a16="http://schemas.microsoft.com/office/drawing/2014/main" id="{85C24664-0035-40BC-A09A-12540E107CAB}"/>
              </a:ext>
            </a:extLst>
          </p:cNvPr>
          <p:cNvGrpSpPr>
            <a:grpSpLocks/>
          </p:cNvGrpSpPr>
          <p:nvPr/>
        </p:nvGrpSpPr>
        <p:grpSpPr bwMode="auto">
          <a:xfrm>
            <a:off x="0" y="68263"/>
            <a:ext cx="457200" cy="6713537"/>
            <a:chOff x="0" y="43"/>
            <a:chExt cx="5760" cy="4229"/>
          </a:xfrm>
        </p:grpSpPr>
        <p:sp>
          <p:nvSpPr>
            <p:cNvPr id="5" name="Line 4">
              <a:extLst>
                <a:ext uri="{FF2B5EF4-FFF2-40B4-BE49-F238E27FC236}">
                  <a16:creationId xmlns:a16="http://schemas.microsoft.com/office/drawing/2014/main" id="{8845F44C-AD8D-4E2B-8C81-70F8B8582ACF}"/>
                </a:ext>
              </a:extLst>
            </p:cNvPr>
            <p:cNvSpPr>
              <a:spLocks noChangeShapeType="1"/>
            </p:cNvSpPr>
            <p:nvPr/>
          </p:nvSpPr>
          <p:spPr bwMode="auto">
            <a:xfrm>
              <a:off x="0" y="420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5">
              <a:extLst>
                <a:ext uri="{FF2B5EF4-FFF2-40B4-BE49-F238E27FC236}">
                  <a16:creationId xmlns:a16="http://schemas.microsoft.com/office/drawing/2014/main" id="{B371961A-C250-4C7E-8AD5-B58F1CF13276}"/>
                </a:ext>
              </a:extLst>
            </p:cNvPr>
            <p:cNvSpPr>
              <a:spLocks noChangeShapeType="1"/>
            </p:cNvSpPr>
            <p:nvPr/>
          </p:nvSpPr>
          <p:spPr bwMode="auto">
            <a:xfrm>
              <a:off x="0" y="42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6">
              <a:extLst>
                <a:ext uri="{FF2B5EF4-FFF2-40B4-BE49-F238E27FC236}">
                  <a16:creationId xmlns:a16="http://schemas.microsoft.com/office/drawing/2014/main" id="{20E954EF-578C-41CD-8F10-FB783BF2F218}"/>
                </a:ext>
              </a:extLst>
            </p:cNvPr>
            <p:cNvSpPr>
              <a:spLocks noChangeShapeType="1"/>
            </p:cNvSpPr>
            <p:nvPr/>
          </p:nvSpPr>
          <p:spPr bwMode="auto">
            <a:xfrm>
              <a:off x="0" y="427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7">
              <a:extLst>
                <a:ext uri="{FF2B5EF4-FFF2-40B4-BE49-F238E27FC236}">
                  <a16:creationId xmlns:a16="http://schemas.microsoft.com/office/drawing/2014/main" id="{CE3C9779-A66F-4B92-9536-B0580792C391}"/>
                </a:ext>
              </a:extLst>
            </p:cNvPr>
            <p:cNvSpPr>
              <a:spLocks noChangeShapeType="1"/>
            </p:cNvSpPr>
            <p:nvPr/>
          </p:nvSpPr>
          <p:spPr bwMode="auto">
            <a:xfrm>
              <a:off x="0" y="4113"/>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8">
              <a:extLst>
                <a:ext uri="{FF2B5EF4-FFF2-40B4-BE49-F238E27FC236}">
                  <a16:creationId xmlns:a16="http://schemas.microsoft.com/office/drawing/2014/main" id="{0CDD433D-85FD-4867-91BA-6E17A9197DBD}"/>
                </a:ext>
              </a:extLst>
            </p:cNvPr>
            <p:cNvSpPr>
              <a:spLocks noChangeShapeType="1"/>
            </p:cNvSpPr>
            <p:nvPr/>
          </p:nvSpPr>
          <p:spPr bwMode="auto">
            <a:xfrm>
              <a:off x="0" y="406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9">
              <a:extLst>
                <a:ext uri="{FF2B5EF4-FFF2-40B4-BE49-F238E27FC236}">
                  <a16:creationId xmlns:a16="http://schemas.microsoft.com/office/drawing/2014/main" id="{6D1A2175-BB25-4CDB-9500-CEC7B5138945}"/>
                </a:ext>
              </a:extLst>
            </p:cNvPr>
            <p:cNvSpPr>
              <a:spLocks noChangeShapeType="1"/>
            </p:cNvSpPr>
            <p:nvPr/>
          </p:nvSpPr>
          <p:spPr bwMode="auto">
            <a:xfrm>
              <a:off x="0" y="41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10">
              <a:extLst>
                <a:ext uri="{FF2B5EF4-FFF2-40B4-BE49-F238E27FC236}">
                  <a16:creationId xmlns:a16="http://schemas.microsoft.com/office/drawing/2014/main" id="{96DA7BD0-4234-4621-AD04-E4A54724C4D1}"/>
                </a:ext>
              </a:extLst>
            </p:cNvPr>
            <p:cNvSpPr>
              <a:spLocks noChangeShapeType="1"/>
            </p:cNvSpPr>
            <p:nvPr/>
          </p:nvSpPr>
          <p:spPr bwMode="auto">
            <a:xfrm>
              <a:off x="0" y="366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1">
              <a:extLst>
                <a:ext uri="{FF2B5EF4-FFF2-40B4-BE49-F238E27FC236}">
                  <a16:creationId xmlns:a16="http://schemas.microsoft.com/office/drawing/2014/main" id="{0121A529-50EF-454A-A375-344EF5A6C528}"/>
                </a:ext>
              </a:extLst>
            </p:cNvPr>
            <p:cNvSpPr>
              <a:spLocks noChangeShapeType="1"/>
            </p:cNvSpPr>
            <p:nvPr/>
          </p:nvSpPr>
          <p:spPr bwMode="auto">
            <a:xfrm>
              <a:off x="0" y="36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2">
              <a:extLst>
                <a:ext uri="{FF2B5EF4-FFF2-40B4-BE49-F238E27FC236}">
                  <a16:creationId xmlns:a16="http://schemas.microsoft.com/office/drawing/2014/main" id="{6622D8E4-EE9F-44BC-862D-0C09783F9B4F}"/>
                </a:ext>
              </a:extLst>
            </p:cNvPr>
            <p:cNvSpPr>
              <a:spLocks noChangeShapeType="1"/>
            </p:cNvSpPr>
            <p:nvPr/>
          </p:nvSpPr>
          <p:spPr bwMode="auto">
            <a:xfrm>
              <a:off x="0" y="402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3">
              <a:extLst>
                <a:ext uri="{FF2B5EF4-FFF2-40B4-BE49-F238E27FC236}">
                  <a16:creationId xmlns:a16="http://schemas.microsoft.com/office/drawing/2014/main" id="{42F7B2B7-6746-4A62-8DFA-5678955971AB}"/>
                </a:ext>
              </a:extLst>
            </p:cNvPr>
            <p:cNvSpPr>
              <a:spLocks noChangeShapeType="1"/>
            </p:cNvSpPr>
            <p:nvPr/>
          </p:nvSpPr>
          <p:spPr bwMode="auto">
            <a:xfrm>
              <a:off x="0" y="389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4">
              <a:extLst>
                <a:ext uri="{FF2B5EF4-FFF2-40B4-BE49-F238E27FC236}">
                  <a16:creationId xmlns:a16="http://schemas.microsoft.com/office/drawing/2014/main" id="{5F84AD29-BF96-4D6C-842E-6B6F5CB4F7AC}"/>
                </a:ext>
              </a:extLst>
            </p:cNvPr>
            <p:cNvSpPr>
              <a:spLocks noChangeShapeType="1"/>
            </p:cNvSpPr>
            <p:nvPr/>
          </p:nvSpPr>
          <p:spPr bwMode="auto">
            <a:xfrm>
              <a:off x="0" y="381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 name="Line 15">
              <a:extLst>
                <a:ext uri="{FF2B5EF4-FFF2-40B4-BE49-F238E27FC236}">
                  <a16:creationId xmlns:a16="http://schemas.microsoft.com/office/drawing/2014/main" id="{84447C56-9E33-4328-B501-83E7F7E75BCD}"/>
                </a:ext>
              </a:extLst>
            </p:cNvPr>
            <p:cNvSpPr>
              <a:spLocks noChangeShapeType="1"/>
            </p:cNvSpPr>
            <p:nvPr/>
          </p:nvSpPr>
          <p:spPr bwMode="auto">
            <a:xfrm>
              <a:off x="0" y="399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6">
              <a:extLst>
                <a:ext uri="{FF2B5EF4-FFF2-40B4-BE49-F238E27FC236}">
                  <a16:creationId xmlns:a16="http://schemas.microsoft.com/office/drawing/2014/main" id="{699D9012-37F8-4586-B473-716012FB750F}"/>
                </a:ext>
              </a:extLst>
            </p:cNvPr>
            <p:cNvSpPr>
              <a:spLocks noChangeShapeType="1"/>
            </p:cNvSpPr>
            <p:nvPr/>
          </p:nvSpPr>
          <p:spPr bwMode="auto">
            <a:xfrm>
              <a:off x="0" y="368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7">
              <a:extLst>
                <a:ext uri="{FF2B5EF4-FFF2-40B4-BE49-F238E27FC236}">
                  <a16:creationId xmlns:a16="http://schemas.microsoft.com/office/drawing/2014/main" id="{2683DB90-3663-4415-B5B7-B11E300473DC}"/>
                </a:ext>
              </a:extLst>
            </p:cNvPr>
            <p:cNvSpPr>
              <a:spLocks noChangeShapeType="1"/>
            </p:cNvSpPr>
            <p:nvPr/>
          </p:nvSpPr>
          <p:spPr bwMode="auto">
            <a:xfrm>
              <a:off x="0" y="374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8">
              <a:extLst>
                <a:ext uri="{FF2B5EF4-FFF2-40B4-BE49-F238E27FC236}">
                  <a16:creationId xmlns:a16="http://schemas.microsoft.com/office/drawing/2014/main" id="{F9AEF8D7-A371-4A0A-8F3D-8B9A0CA72CAA}"/>
                </a:ext>
              </a:extLst>
            </p:cNvPr>
            <p:cNvSpPr>
              <a:spLocks noChangeShapeType="1"/>
            </p:cNvSpPr>
            <p:nvPr/>
          </p:nvSpPr>
          <p:spPr bwMode="auto">
            <a:xfrm>
              <a:off x="0" y="39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9">
              <a:extLst>
                <a:ext uri="{FF2B5EF4-FFF2-40B4-BE49-F238E27FC236}">
                  <a16:creationId xmlns:a16="http://schemas.microsoft.com/office/drawing/2014/main" id="{735672ED-801B-48B6-BE26-7BFD0DFB932C}"/>
                </a:ext>
              </a:extLst>
            </p:cNvPr>
            <p:cNvSpPr>
              <a:spLocks noChangeShapeType="1"/>
            </p:cNvSpPr>
            <p:nvPr/>
          </p:nvSpPr>
          <p:spPr bwMode="auto">
            <a:xfrm>
              <a:off x="0" y="39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20">
              <a:extLst>
                <a:ext uri="{FF2B5EF4-FFF2-40B4-BE49-F238E27FC236}">
                  <a16:creationId xmlns:a16="http://schemas.microsoft.com/office/drawing/2014/main" id="{AD1B0051-83BE-462C-A925-4D0825BA7E5F}"/>
                </a:ext>
              </a:extLst>
            </p:cNvPr>
            <p:cNvSpPr>
              <a:spLocks noChangeShapeType="1"/>
            </p:cNvSpPr>
            <p:nvPr/>
          </p:nvSpPr>
          <p:spPr bwMode="auto">
            <a:xfrm>
              <a:off x="0" y="351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1">
              <a:extLst>
                <a:ext uri="{FF2B5EF4-FFF2-40B4-BE49-F238E27FC236}">
                  <a16:creationId xmlns:a16="http://schemas.microsoft.com/office/drawing/2014/main" id="{77B9FDB2-8536-4FF1-B5D8-868B35394E8A}"/>
                </a:ext>
              </a:extLst>
            </p:cNvPr>
            <p:cNvSpPr>
              <a:spLocks noChangeShapeType="1"/>
            </p:cNvSpPr>
            <p:nvPr/>
          </p:nvSpPr>
          <p:spPr bwMode="auto">
            <a:xfrm>
              <a:off x="0" y="35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2">
              <a:extLst>
                <a:ext uri="{FF2B5EF4-FFF2-40B4-BE49-F238E27FC236}">
                  <a16:creationId xmlns:a16="http://schemas.microsoft.com/office/drawing/2014/main" id="{B0CE2F17-6967-4FCE-A75C-89E77A7BC35C}"/>
                </a:ext>
              </a:extLst>
            </p:cNvPr>
            <p:cNvSpPr>
              <a:spLocks noChangeShapeType="1"/>
            </p:cNvSpPr>
            <p:nvPr/>
          </p:nvSpPr>
          <p:spPr bwMode="auto">
            <a:xfrm>
              <a:off x="0" y="357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3">
              <a:extLst>
                <a:ext uri="{FF2B5EF4-FFF2-40B4-BE49-F238E27FC236}">
                  <a16:creationId xmlns:a16="http://schemas.microsoft.com/office/drawing/2014/main" id="{255DDC02-2A22-410C-AFE0-EBC8F4916D16}"/>
                </a:ext>
              </a:extLst>
            </p:cNvPr>
            <p:cNvSpPr>
              <a:spLocks noChangeShapeType="1"/>
            </p:cNvSpPr>
            <p:nvPr/>
          </p:nvSpPr>
          <p:spPr bwMode="auto">
            <a:xfrm>
              <a:off x="0" y="342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4">
              <a:extLst>
                <a:ext uri="{FF2B5EF4-FFF2-40B4-BE49-F238E27FC236}">
                  <a16:creationId xmlns:a16="http://schemas.microsoft.com/office/drawing/2014/main" id="{A0541799-E838-417A-87BA-222127ADEFD1}"/>
                </a:ext>
              </a:extLst>
            </p:cNvPr>
            <p:cNvSpPr>
              <a:spLocks noChangeShapeType="1"/>
            </p:cNvSpPr>
            <p:nvPr/>
          </p:nvSpPr>
          <p:spPr bwMode="auto">
            <a:xfrm>
              <a:off x="0" y="337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5">
              <a:extLst>
                <a:ext uri="{FF2B5EF4-FFF2-40B4-BE49-F238E27FC236}">
                  <a16:creationId xmlns:a16="http://schemas.microsoft.com/office/drawing/2014/main" id="{9F959FB7-B76B-45BB-8EC7-0FEB7CD29A3C}"/>
                </a:ext>
              </a:extLst>
            </p:cNvPr>
            <p:cNvSpPr>
              <a:spLocks noChangeShapeType="1"/>
            </p:cNvSpPr>
            <p:nvPr/>
          </p:nvSpPr>
          <p:spPr bwMode="auto">
            <a:xfrm>
              <a:off x="0" y="346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26">
              <a:extLst>
                <a:ext uri="{FF2B5EF4-FFF2-40B4-BE49-F238E27FC236}">
                  <a16:creationId xmlns:a16="http://schemas.microsoft.com/office/drawing/2014/main" id="{6194B2A5-AD02-415A-8646-902D5E0A43C7}"/>
                </a:ext>
              </a:extLst>
            </p:cNvPr>
            <p:cNvSpPr>
              <a:spLocks noChangeShapeType="1"/>
            </p:cNvSpPr>
            <p:nvPr/>
          </p:nvSpPr>
          <p:spPr bwMode="auto">
            <a:xfrm>
              <a:off x="0" y="297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7">
              <a:extLst>
                <a:ext uri="{FF2B5EF4-FFF2-40B4-BE49-F238E27FC236}">
                  <a16:creationId xmlns:a16="http://schemas.microsoft.com/office/drawing/2014/main" id="{3BF63E1B-7062-44FE-A820-592666933656}"/>
                </a:ext>
              </a:extLst>
            </p:cNvPr>
            <p:cNvSpPr>
              <a:spLocks noChangeShapeType="1"/>
            </p:cNvSpPr>
            <p:nvPr/>
          </p:nvSpPr>
          <p:spPr bwMode="auto">
            <a:xfrm>
              <a:off x="0" y="29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28">
              <a:extLst>
                <a:ext uri="{FF2B5EF4-FFF2-40B4-BE49-F238E27FC236}">
                  <a16:creationId xmlns:a16="http://schemas.microsoft.com/office/drawing/2014/main" id="{7BC0AF77-63A4-48F1-8CE1-CB592EC635D5}"/>
                </a:ext>
              </a:extLst>
            </p:cNvPr>
            <p:cNvSpPr>
              <a:spLocks noChangeShapeType="1"/>
            </p:cNvSpPr>
            <p:nvPr/>
          </p:nvSpPr>
          <p:spPr bwMode="auto">
            <a:xfrm>
              <a:off x="0" y="332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9">
              <a:extLst>
                <a:ext uri="{FF2B5EF4-FFF2-40B4-BE49-F238E27FC236}">
                  <a16:creationId xmlns:a16="http://schemas.microsoft.com/office/drawing/2014/main" id="{C79F5766-14A6-4241-99CA-C5A1589D988A}"/>
                </a:ext>
              </a:extLst>
            </p:cNvPr>
            <p:cNvSpPr>
              <a:spLocks noChangeShapeType="1"/>
            </p:cNvSpPr>
            <p:nvPr/>
          </p:nvSpPr>
          <p:spPr bwMode="auto">
            <a:xfrm>
              <a:off x="0" y="320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30">
              <a:extLst>
                <a:ext uri="{FF2B5EF4-FFF2-40B4-BE49-F238E27FC236}">
                  <a16:creationId xmlns:a16="http://schemas.microsoft.com/office/drawing/2014/main" id="{908E6448-33BD-4C82-8FFA-DFEB55C1116B}"/>
                </a:ext>
              </a:extLst>
            </p:cNvPr>
            <p:cNvSpPr>
              <a:spLocks noChangeShapeType="1"/>
            </p:cNvSpPr>
            <p:nvPr/>
          </p:nvSpPr>
          <p:spPr bwMode="auto">
            <a:xfrm>
              <a:off x="0" y="312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31">
              <a:extLst>
                <a:ext uri="{FF2B5EF4-FFF2-40B4-BE49-F238E27FC236}">
                  <a16:creationId xmlns:a16="http://schemas.microsoft.com/office/drawing/2014/main" id="{086CAABA-9AAE-4F52-BBCD-CECDB01B9DD9}"/>
                </a:ext>
              </a:extLst>
            </p:cNvPr>
            <p:cNvSpPr>
              <a:spLocks noChangeShapeType="1"/>
            </p:cNvSpPr>
            <p:nvPr/>
          </p:nvSpPr>
          <p:spPr bwMode="auto">
            <a:xfrm>
              <a:off x="0" y="330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32">
              <a:extLst>
                <a:ext uri="{FF2B5EF4-FFF2-40B4-BE49-F238E27FC236}">
                  <a16:creationId xmlns:a16="http://schemas.microsoft.com/office/drawing/2014/main" id="{072A604E-A105-444A-9AE0-4A2B7C0A2C8C}"/>
                </a:ext>
              </a:extLst>
            </p:cNvPr>
            <p:cNvSpPr>
              <a:spLocks noChangeShapeType="1"/>
            </p:cNvSpPr>
            <p:nvPr/>
          </p:nvSpPr>
          <p:spPr bwMode="auto">
            <a:xfrm>
              <a:off x="0" y="299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33">
              <a:extLst>
                <a:ext uri="{FF2B5EF4-FFF2-40B4-BE49-F238E27FC236}">
                  <a16:creationId xmlns:a16="http://schemas.microsoft.com/office/drawing/2014/main" id="{F8EACB71-E7DE-4615-823F-8DDE93DE79A5}"/>
                </a:ext>
              </a:extLst>
            </p:cNvPr>
            <p:cNvSpPr>
              <a:spLocks noChangeShapeType="1"/>
            </p:cNvSpPr>
            <p:nvPr/>
          </p:nvSpPr>
          <p:spPr bwMode="auto">
            <a:xfrm>
              <a:off x="0" y="304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34">
              <a:extLst>
                <a:ext uri="{FF2B5EF4-FFF2-40B4-BE49-F238E27FC236}">
                  <a16:creationId xmlns:a16="http://schemas.microsoft.com/office/drawing/2014/main" id="{EE60D7FA-0178-49AB-838B-60251C6DEC9E}"/>
                </a:ext>
              </a:extLst>
            </p:cNvPr>
            <p:cNvSpPr>
              <a:spLocks noChangeShapeType="1"/>
            </p:cNvSpPr>
            <p:nvPr/>
          </p:nvSpPr>
          <p:spPr bwMode="auto">
            <a:xfrm>
              <a:off x="0" y="324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5">
              <a:extLst>
                <a:ext uri="{FF2B5EF4-FFF2-40B4-BE49-F238E27FC236}">
                  <a16:creationId xmlns:a16="http://schemas.microsoft.com/office/drawing/2014/main" id="{7C23C836-5424-46D9-B076-0F292E9D1AA2}"/>
                </a:ext>
              </a:extLst>
            </p:cNvPr>
            <p:cNvSpPr>
              <a:spLocks noChangeShapeType="1"/>
            </p:cNvSpPr>
            <p:nvPr/>
          </p:nvSpPr>
          <p:spPr bwMode="auto">
            <a:xfrm>
              <a:off x="0" y="322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36">
              <a:extLst>
                <a:ext uri="{FF2B5EF4-FFF2-40B4-BE49-F238E27FC236}">
                  <a16:creationId xmlns:a16="http://schemas.microsoft.com/office/drawing/2014/main" id="{9F48A69E-D453-4F4F-B14F-8F0AF389C03D}"/>
                </a:ext>
              </a:extLst>
            </p:cNvPr>
            <p:cNvSpPr>
              <a:spLocks noChangeShapeType="1"/>
            </p:cNvSpPr>
            <p:nvPr/>
          </p:nvSpPr>
          <p:spPr bwMode="auto">
            <a:xfrm>
              <a:off x="0" y="283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37">
              <a:extLst>
                <a:ext uri="{FF2B5EF4-FFF2-40B4-BE49-F238E27FC236}">
                  <a16:creationId xmlns:a16="http://schemas.microsoft.com/office/drawing/2014/main" id="{28125B9F-6981-4BD5-B543-FA3F92506A26}"/>
                </a:ext>
              </a:extLst>
            </p:cNvPr>
            <p:cNvSpPr>
              <a:spLocks noChangeShapeType="1"/>
            </p:cNvSpPr>
            <p:nvPr/>
          </p:nvSpPr>
          <p:spPr bwMode="auto">
            <a:xfrm>
              <a:off x="0" y="275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38">
              <a:extLst>
                <a:ext uri="{FF2B5EF4-FFF2-40B4-BE49-F238E27FC236}">
                  <a16:creationId xmlns:a16="http://schemas.microsoft.com/office/drawing/2014/main" id="{EEE87EB1-8708-46ED-B132-CB322D69927E}"/>
                </a:ext>
              </a:extLst>
            </p:cNvPr>
            <p:cNvSpPr>
              <a:spLocks noChangeShapeType="1"/>
            </p:cNvSpPr>
            <p:nvPr/>
          </p:nvSpPr>
          <p:spPr bwMode="auto">
            <a:xfrm>
              <a:off x="0" y="267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39">
              <a:extLst>
                <a:ext uri="{FF2B5EF4-FFF2-40B4-BE49-F238E27FC236}">
                  <a16:creationId xmlns:a16="http://schemas.microsoft.com/office/drawing/2014/main" id="{DB98513A-B554-42BF-A760-0B65C9060E84}"/>
                </a:ext>
              </a:extLst>
            </p:cNvPr>
            <p:cNvSpPr>
              <a:spLocks noChangeShapeType="1"/>
            </p:cNvSpPr>
            <p:nvPr/>
          </p:nvSpPr>
          <p:spPr bwMode="auto">
            <a:xfrm>
              <a:off x="0" y="287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40">
              <a:extLst>
                <a:ext uri="{FF2B5EF4-FFF2-40B4-BE49-F238E27FC236}">
                  <a16:creationId xmlns:a16="http://schemas.microsoft.com/office/drawing/2014/main" id="{4E068874-940E-4498-8947-E94BBCB342F7}"/>
                </a:ext>
              </a:extLst>
            </p:cNvPr>
            <p:cNvSpPr>
              <a:spLocks noChangeShapeType="1"/>
            </p:cNvSpPr>
            <p:nvPr/>
          </p:nvSpPr>
          <p:spPr bwMode="auto">
            <a:xfrm>
              <a:off x="0" y="285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41">
              <a:extLst>
                <a:ext uri="{FF2B5EF4-FFF2-40B4-BE49-F238E27FC236}">
                  <a16:creationId xmlns:a16="http://schemas.microsoft.com/office/drawing/2014/main" id="{053E5913-7EDF-4B46-9FAE-18487579F05F}"/>
                </a:ext>
              </a:extLst>
            </p:cNvPr>
            <p:cNvSpPr>
              <a:spLocks noChangeShapeType="1"/>
            </p:cNvSpPr>
            <p:nvPr/>
          </p:nvSpPr>
          <p:spPr bwMode="auto">
            <a:xfrm>
              <a:off x="0" y="2554"/>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42">
              <a:extLst>
                <a:ext uri="{FF2B5EF4-FFF2-40B4-BE49-F238E27FC236}">
                  <a16:creationId xmlns:a16="http://schemas.microsoft.com/office/drawing/2014/main" id="{F4520A15-AAD0-45CC-8162-5D544D0B8C6A}"/>
                </a:ext>
              </a:extLst>
            </p:cNvPr>
            <p:cNvSpPr>
              <a:spLocks noChangeShapeType="1"/>
            </p:cNvSpPr>
            <p:nvPr/>
          </p:nvSpPr>
          <p:spPr bwMode="auto">
            <a:xfrm>
              <a:off x="0" y="2590"/>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43">
              <a:extLst>
                <a:ext uri="{FF2B5EF4-FFF2-40B4-BE49-F238E27FC236}">
                  <a16:creationId xmlns:a16="http://schemas.microsoft.com/office/drawing/2014/main" id="{04624B92-46DE-43EB-B26A-C3613AFD3AE3}"/>
                </a:ext>
              </a:extLst>
            </p:cNvPr>
            <p:cNvSpPr>
              <a:spLocks noChangeShapeType="1"/>
            </p:cNvSpPr>
            <p:nvPr/>
          </p:nvSpPr>
          <p:spPr bwMode="auto">
            <a:xfrm>
              <a:off x="0" y="2623"/>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44">
              <a:extLst>
                <a:ext uri="{FF2B5EF4-FFF2-40B4-BE49-F238E27FC236}">
                  <a16:creationId xmlns:a16="http://schemas.microsoft.com/office/drawing/2014/main" id="{A667E06B-DA80-4DE2-ABD0-117F05537F76}"/>
                </a:ext>
              </a:extLst>
            </p:cNvPr>
            <p:cNvSpPr>
              <a:spLocks noChangeShapeType="1"/>
            </p:cNvSpPr>
            <p:nvPr/>
          </p:nvSpPr>
          <p:spPr bwMode="auto">
            <a:xfrm>
              <a:off x="0" y="246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45">
              <a:extLst>
                <a:ext uri="{FF2B5EF4-FFF2-40B4-BE49-F238E27FC236}">
                  <a16:creationId xmlns:a16="http://schemas.microsoft.com/office/drawing/2014/main" id="{F40ACE4E-FD96-43DD-BB99-DD54D6D216C8}"/>
                </a:ext>
              </a:extLst>
            </p:cNvPr>
            <p:cNvSpPr>
              <a:spLocks noChangeShapeType="1"/>
            </p:cNvSpPr>
            <p:nvPr/>
          </p:nvSpPr>
          <p:spPr bwMode="auto">
            <a:xfrm>
              <a:off x="0" y="241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46">
              <a:extLst>
                <a:ext uri="{FF2B5EF4-FFF2-40B4-BE49-F238E27FC236}">
                  <a16:creationId xmlns:a16="http://schemas.microsoft.com/office/drawing/2014/main" id="{CD52AA84-A618-4D81-B6DB-781126E48092}"/>
                </a:ext>
              </a:extLst>
            </p:cNvPr>
            <p:cNvSpPr>
              <a:spLocks noChangeShapeType="1"/>
            </p:cNvSpPr>
            <p:nvPr/>
          </p:nvSpPr>
          <p:spPr bwMode="auto">
            <a:xfrm>
              <a:off x="0" y="250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47">
              <a:extLst>
                <a:ext uri="{FF2B5EF4-FFF2-40B4-BE49-F238E27FC236}">
                  <a16:creationId xmlns:a16="http://schemas.microsoft.com/office/drawing/2014/main" id="{80D95607-98CB-43DA-83BF-3EFE27D197D2}"/>
                </a:ext>
              </a:extLst>
            </p:cNvPr>
            <p:cNvSpPr>
              <a:spLocks noChangeShapeType="1"/>
            </p:cNvSpPr>
            <p:nvPr/>
          </p:nvSpPr>
          <p:spPr bwMode="auto">
            <a:xfrm>
              <a:off x="0" y="237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48">
              <a:extLst>
                <a:ext uri="{FF2B5EF4-FFF2-40B4-BE49-F238E27FC236}">
                  <a16:creationId xmlns:a16="http://schemas.microsoft.com/office/drawing/2014/main" id="{C1428F5D-4CF2-4826-8394-E1597A80D099}"/>
                </a:ext>
              </a:extLst>
            </p:cNvPr>
            <p:cNvSpPr>
              <a:spLocks noChangeShapeType="1"/>
            </p:cNvSpPr>
            <p:nvPr/>
          </p:nvSpPr>
          <p:spPr bwMode="auto">
            <a:xfrm>
              <a:off x="0" y="2245"/>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49">
              <a:extLst>
                <a:ext uri="{FF2B5EF4-FFF2-40B4-BE49-F238E27FC236}">
                  <a16:creationId xmlns:a16="http://schemas.microsoft.com/office/drawing/2014/main" id="{CF5AEE54-2B0C-44AF-B53D-7F5AF2AD9744}"/>
                </a:ext>
              </a:extLst>
            </p:cNvPr>
            <p:cNvSpPr>
              <a:spLocks noChangeShapeType="1"/>
            </p:cNvSpPr>
            <p:nvPr/>
          </p:nvSpPr>
          <p:spPr bwMode="auto">
            <a:xfrm>
              <a:off x="0" y="235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50">
              <a:extLst>
                <a:ext uri="{FF2B5EF4-FFF2-40B4-BE49-F238E27FC236}">
                  <a16:creationId xmlns:a16="http://schemas.microsoft.com/office/drawing/2014/main" id="{B53165F2-6460-4B63-96B7-0445DE13F8C8}"/>
                </a:ext>
              </a:extLst>
            </p:cNvPr>
            <p:cNvSpPr>
              <a:spLocks noChangeShapeType="1"/>
            </p:cNvSpPr>
            <p:nvPr/>
          </p:nvSpPr>
          <p:spPr bwMode="auto">
            <a:xfrm>
              <a:off x="0" y="229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51">
              <a:extLst>
                <a:ext uri="{FF2B5EF4-FFF2-40B4-BE49-F238E27FC236}">
                  <a16:creationId xmlns:a16="http://schemas.microsoft.com/office/drawing/2014/main" id="{887F95C6-91B3-46E8-9646-C5536831A5DD}"/>
                </a:ext>
              </a:extLst>
            </p:cNvPr>
            <p:cNvSpPr>
              <a:spLocks noChangeShapeType="1"/>
            </p:cNvSpPr>
            <p:nvPr/>
          </p:nvSpPr>
          <p:spPr bwMode="auto">
            <a:xfrm>
              <a:off x="0" y="226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52">
              <a:extLst>
                <a:ext uri="{FF2B5EF4-FFF2-40B4-BE49-F238E27FC236}">
                  <a16:creationId xmlns:a16="http://schemas.microsoft.com/office/drawing/2014/main" id="{95EDBD3B-9EE3-4325-96E4-7220AD07FF52}"/>
                </a:ext>
              </a:extLst>
            </p:cNvPr>
            <p:cNvSpPr>
              <a:spLocks noChangeShapeType="1"/>
            </p:cNvSpPr>
            <p:nvPr/>
          </p:nvSpPr>
          <p:spPr bwMode="auto">
            <a:xfrm>
              <a:off x="0" y="213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53">
              <a:extLst>
                <a:ext uri="{FF2B5EF4-FFF2-40B4-BE49-F238E27FC236}">
                  <a16:creationId xmlns:a16="http://schemas.microsoft.com/office/drawing/2014/main" id="{FF6CE4DE-3C59-4BA0-8FED-5964A8341518}"/>
                </a:ext>
              </a:extLst>
            </p:cNvPr>
            <p:cNvSpPr>
              <a:spLocks noChangeShapeType="1"/>
            </p:cNvSpPr>
            <p:nvPr/>
          </p:nvSpPr>
          <p:spPr bwMode="auto">
            <a:xfrm>
              <a:off x="0" y="21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54">
              <a:extLst>
                <a:ext uri="{FF2B5EF4-FFF2-40B4-BE49-F238E27FC236}">
                  <a16:creationId xmlns:a16="http://schemas.microsoft.com/office/drawing/2014/main" id="{BE26DA02-F863-42D1-AB0A-7D4A970E5503}"/>
                </a:ext>
              </a:extLst>
            </p:cNvPr>
            <p:cNvSpPr>
              <a:spLocks noChangeShapeType="1"/>
            </p:cNvSpPr>
            <p:nvPr/>
          </p:nvSpPr>
          <p:spPr bwMode="auto">
            <a:xfrm>
              <a:off x="0" y="219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55">
              <a:extLst>
                <a:ext uri="{FF2B5EF4-FFF2-40B4-BE49-F238E27FC236}">
                  <a16:creationId xmlns:a16="http://schemas.microsoft.com/office/drawing/2014/main" id="{6EC0FA37-4280-4A36-834A-1DCBA1C564E6}"/>
                </a:ext>
              </a:extLst>
            </p:cNvPr>
            <p:cNvSpPr>
              <a:spLocks noChangeShapeType="1"/>
            </p:cNvSpPr>
            <p:nvPr/>
          </p:nvSpPr>
          <p:spPr bwMode="auto">
            <a:xfrm>
              <a:off x="0" y="204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56">
              <a:extLst>
                <a:ext uri="{FF2B5EF4-FFF2-40B4-BE49-F238E27FC236}">
                  <a16:creationId xmlns:a16="http://schemas.microsoft.com/office/drawing/2014/main" id="{82B20035-1435-40B5-A7B6-EE3DA0ED6F65}"/>
                </a:ext>
              </a:extLst>
            </p:cNvPr>
            <p:cNvSpPr>
              <a:spLocks noChangeShapeType="1"/>
            </p:cNvSpPr>
            <p:nvPr/>
          </p:nvSpPr>
          <p:spPr bwMode="auto">
            <a:xfrm>
              <a:off x="0" y="199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57">
              <a:extLst>
                <a:ext uri="{FF2B5EF4-FFF2-40B4-BE49-F238E27FC236}">
                  <a16:creationId xmlns:a16="http://schemas.microsoft.com/office/drawing/2014/main" id="{F5BFF355-863E-43A8-8DC1-C9CCEDAF317C}"/>
                </a:ext>
              </a:extLst>
            </p:cNvPr>
            <p:cNvSpPr>
              <a:spLocks noChangeShapeType="1"/>
            </p:cNvSpPr>
            <p:nvPr/>
          </p:nvSpPr>
          <p:spPr bwMode="auto">
            <a:xfrm>
              <a:off x="0" y="208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58">
              <a:extLst>
                <a:ext uri="{FF2B5EF4-FFF2-40B4-BE49-F238E27FC236}">
                  <a16:creationId xmlns:a16="http://schemas.microsoft.com/office/drawing/2014/main" id="{08A23DD7-9900-477A-84C3-3D71E7D82C56}"/>
                </a:ext>
              </a:extLst>
            </p:cNvPr>
            <p:cNvSpPr>
              <a:spLocks noChangeShapeType="1"/>
            </p:cNvSpPr>
            <p:nvPr/>
          </p:nvSpPr>
          <p:spPr bwMode="auto">
            <a:xfrm>
              <a:off x="0" y="159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59">
              <a:extLst>
                <a:ext uri="{FF2B5EF4-FFF2-40B4-BE49-F238E27FC236}">
                  <a16:creationId xmlns:a16="http://schemas.microsoft.com/office/drawing/2014/main" id="{B451B9F7-3615-4224-BB30-A43EE1607632}"/>
                </a:ext>
              </a:extLst>
            </p:cNvPr>
            <p:cNvSpPr>
              <a:spLocks noChangeShapeType="1"/>
            </p:cNvSpPr>
            <p:nvPr/>
          </p:nvSpPr>
          <p:spPr bwMode="auto">
            <a:xfrm>
              <a:off x="0" y="15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60">
              <a:extLst>
                <a:ext uri="{FF2B5EF4-FFF2-40B4-BE49-F238E27FC236}">
                  <a16:creationId xmlns:a16="http://schemas.microsoft.com/office/drawing/2014/main" id="{D1249B22-C091-4F67-B518-5B0A75161CBD}"/>
                </a:ext>
              </a:extLst>
            </p:cNvPr>
            <p:cNvSpPr>
              <a:spLocks noChangeShapeType="1"/>
            </p:cNvSpPr>
            <p:nvPr/>
          </p:nvSpPr>
          <p:spPr bwMode="auto">
            <a:xfrm>
              <a:off x="0" y="194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61">
              <a:extLst>
                <a:ext uri="{FF2B5EF4-FFF2-40B4-BE49-F238E27FC236}">
                  <a16:creationId xmlns:a16="http://schemas.microsoft.com/office/drawing/2014/main" id="{90D96075-5311-4B8A-AAAF-29A14761B5C5}"/>
                </a:ext>
              </a:extLst>
            </p:cNvPr>
            <p:cNvSpPr>
              <a:spLocks noChangeShapeType="1"/>
            </p:cNvSpPr>
            <p:nvPr/>
          </p:nvSpPr>
          <p:spPr bwMode="auto">
            <a:xfrm>
              <a:off x="0" y="182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 name="Line 62">
              <a:extLst>
                <a:ext uri="{FF2B5EF4-FFF2-40B4-BE49-F238E27FC236}">
                  <a16:creationId xmlns:a16="http://schemas.microsoft.com/office/drawing/2014/main" id="{7826B019-5524-4E2A-9DEF-95990AD163C6}"/>
                </a:ext>
              </a:extLst>
            </p:cNvPr>
            <p:cNvSpPr>
              <a:spLocks noChangeShapeType="1"/>
            </p:cNvSpPr>
            <p:nvPr/>
          </p:nvSpPr>
          <p:spPr bwMode="auto">
            <a:xfrm>
              <a:off x="0" y="174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63">
              <a:extLst>
                <a:ext uri="{FF2B5EF4-FFF2-40B4-BE49-F238E27FC236}">
                  <a16:creationId xmlns:a16="http://schemas.microsoft.com/office/drawing/2014/main" id="{2FB31FBA-B55E-479D-8454-9CC5D47F3680}"/>
                </a:ext>
              </a:extLst>
            </p:cNvPr>
            <p:cNvSpPr>
              <a:spLocks noChangeShapeType="1"/>
            </p:cNvSpPr>
            <p:nvPr/>
          </p:nvSpPr>
          <p:spPr bwMode="auto">
            <a:xfrm>
              <a:off x="0" y="192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64">
              <a:extLst>
                <a:ext uri="{FF2B5EF4-FFF2-40B4-BE49-F238E27FC236}">
                  <a16:creationId xmlns:a16="http://schemas.microsoft.com/office/drawing/2014/main" id="{4538BC38-2FB1-40C2-B1BC-E8077533780D}"/>
                </a:ext>
              </a:extLst>
            </p:cNvPr>
            <p:cNvSpPr>
              <a:spLocks noChangeShapeType="1"/>
            </p:cNvSpPr>
            <p:nvPr/>
          </p:nvSpPr>
          <p:spPr bwMode="auto">
            <a:xfrm>
              <a:off x="0" y="161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65">
              <a:extLst>
                <a:ext uri="{FF2B5EF4-FFF2-40B4-BE49-F238E27FC236}">
                  <a16:creationId xmlns:a16="http://schemas.microsoft.com/office/drawing/2014/main" id="{79BB9E69-4DB5-4C84-9C49-2E7DC82D271A}"/>
                </a:ext>
              </a:extLst>
            </p:cNvPr>
            <p:cNvSpPr>
              <a:spLocks noChangeShapeType="1"/>
            </p:cNvSpPr>
            <p:nvPr/>
          </p:nvSpPr>
          <p:spPr bwMode="auto">
            <a:xfrm>
              <a:off x="0" y="166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66">
              <a:extLst>
                <a:ext uri="{FF2B5EF4-FFF2-40B4-BE49-F238E27FC236}">
                  <a16:creationId xmlns:a16="http://schemas.microsoft.com/office/drawing/2014/main" id="{09ACD50B-02F7-4F3A-A8BF-9B10B913B85F}"/>
                </a:ext>
              </a:extLst>
            </p:cNvPr>
            <p:cNvSpPr>
              <a:spLocks noChangeShapeType="1"/>
            </p:cNvSpPr>
            <p:nvPr/>
          </p:nvSpPr>
          <p:spPr bwMode="auto">
            <a:xfrm>
              <a:off x="0" y="186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67">
              <a:extLst>
                <a:ext uri="{FF2B5EF4-FFF2-40B4-BE49-F238E27FC236}">
                  <a16:creationId xmlns:a16="http://schemas.microsoft.com/office/drawing/2014/main" id="{96D22FA4-E161-4C59-9456-054603A16741}"/>
                </a:ext>
              </a:extLst>
            </p:cNvPr>
            <p:cNvSpPr>
              <a:spLocks noChangeShapeType="1"/>
            </p:cNvSpPr>
            <p:nvPr/>
          </p:nvSpPr>
          <p:spPr bwMode="auto">
            <a:xfrm>
              <a:off x="0" y="184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68">
              <a:extLst>
                <a:ext uri="{FF2B5EF4-FFF2-40B4-BE49-F238E27FC236}">
                  <a16:creationId xmlns:a16="http://schemas.microsoft.com/office/drawing/2014/main" id="{6FD16659-D02D-471B-BB38-020A33FD747F}"/>
                </a:ext>
              </a:extLst>
            </p:cNvPr>
            <p:cNvSpPr>
              <a:spLocks noChangeShapeType="1"/>
            </p:cNvSpPr>
            <p:nvPr/>
          </p:nvSpPr>
          <p:spPr bwMode="auto">
            <a:xfrm>
              <a:off x="0" y="1437"/>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0" name="Line 69">
              <a:extLst>
                <a:ext uri="{FF2B5EF4-FFF2-40B4-BE49-F238E27FC236}">
                  <a16:creationId xmlns:a16="http://schemas.microsoft.com/office/drawing/2014/main" id="{E1F2C5E4-73E3-4058-A797-91C767668A0D}"/>
                </a:ext>
              </a:extLst>
            </p:cNvPr>
            <p:cNvSpPr>
              <a:spLocks noChangeShapeType="1"/>
            </p:cNvSpPr>
            <p:nvPr/>
          </p:nvSpPr>
          <p:spPr bwMode="auto">
            <a:xfrm>
              <a:off x="0" y="147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 name="Line 70">
              <a:extLst>
                <a:ext uri="{FF2B5EF4-FFF2-40B4-BE49-F238E27FC236}">
                  <a16:creationId xmlns:a16="http://schemas.microsoft.com/office/drawing/2014/main" id="{588FE826-AB5F-4B44-8198-10A790C91545}"/>
                </a:ext>
              </a:extLst>
            </p:cNvPr>
            <p:cNvSpPr>
              <a:spLocks noChangeShapeType="1"/>
            </p:cNvSpPr>
            <p:nvPr/>
          </p:nvSpPr>
          <p:spPr bwMode="auto">
            <a:xfrm>
              <a:off x="0" y="150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 name="Line 71">
              <a:extLst>
                <a:ext uri="{FF2B5EF4-FFF2-40B4-BE49-F238E27FC236}">
                  <a16:creationId xmlns:a16="http://schemas.microsoft.com/office/drawing/2014/main" id="{76C30F9A-9E5B-403F-9EEA-F40CD39289C6}"/>
                </a:ext>
              </a:extLst>
            </p:cNvPr>
            <p:cNvSpPr>
              <a:spLocks noChangeShapeType="1"/>
            </p:cNvSpPr>
            <p:nvPr/>
          </p:nvSpPr>
          <p:spPr bwMode="auto">
            <a:xfrm>
              <a:off x="0" y="1347"/>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 name="Line 72">
              <a:extLst>
                <a:ext uri="{FF2B5EF4-FFF2-40B4-BE49-F238E27FC236}">
                  <a16:creationId xmlns:a16="http://schemas.microsoft.com/office/drawing/2014/main" id="{41F98002-56AD-4FC2-BDCD-DC30D7CC5E18}"/>
                </a:ext>
              </a:extLst>
            </p:cNvPr>
            <p:cNvSpPr>
              <a:spLocks noChangeShapeType="1"/>
            </p:cNvSpPr>
            <p:nvPr/>
          </p:nvSpPr>
          <p:spPr bwMode="auto">
            <a:xfrm>
              <a:off x="0" y="139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73">
              <a:extLst>
                <a:ext uri="{FF2B5EF4-FFF2-40B4-BE49-F238E27FC236}">
                  <a16:creationId xmlns:a16="http://schemas.microsoft.com/office/drawing/2014/main" id="{8CAE435C-C746-43F0-9B25-39D17869BA26}"/>
                </a:ext>
              </a:extLst>
            </p:cNvPr>
            <p:cNvSpPr>
              <a:spLocks noChangeShapeType="1"/>
            </p:cNvSpPr>
            <p:nvPr/>
          </p:nvSpPr>
          <p:spPr bwMode="auto">
            <a:xfrm>
              <a:off x="0" y="101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74">
              <a:extLst>
                <a:ext uri="{FF2B5EF4-FFF2-40B4-BE49-F238E27FC236}">
                  <a16:creationId xmlns:a16="http://schemas.microsoft.com/office/drawing/2014/main" id="{6E4E10AE-DE45-4C6B-95C8-AC5020F1E1CC}"/>
                </a:ext>
              </a:extLst>
            </p:cNvPr>
            <p:cNvSpPr>
              <a:spLocks noChangeShapeType="1"/>
            </p:cNvSpPr>
            <p:nvPr/>
          </p:nvSpPr>
          <p:spPr bwMode="auto">
            <a:xfrm>
              <a:off x="0" y="98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75">
              <a:extLst>
                <a:ext uri="{FF2B5EF4-FFF2-40B4-BE49-F238E27FC236}">
                  <a16:creationId xmlns:a16="http://schemas.microsoft.com/office/drawing/2014/main" id="{F5C7703A-8CB3-4F2A-A2F6-BAC232C44308}"/>
                </a:ext>
              </a:extLst>
            </p:cNvPr>
            <p:cNvSpPr>
              <a:spLocks noChangeShapeType="1"/>
            </p:cNvSpPr>
            <p:nvPr/>
          </p:nvSpPr>
          <p:spPr bwMode="auto">
            <a:xfrm>
              <a:off x="0" y="124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 name="Line 76">
              <a:extLst>
                <a:ext uri="{FF2B5EF4-FFF2-40B4-BE49-F238E27FC236}">
                  <a16:creationId xmlns:a16="http://schemas.microsoft.com/office/drawing/2014/main" id="{D6A29A26-E22B-4AF5-A668-943032841124}"/>
                </a:ext>
              </a:extLst>
            </p:cNvPr>
            <p:cNvSpPr>
              <a:spLocks noChangeShapeType="1"/>
            </p:cNvSpPr>
            <p:nvPr/>
          </p:nvSpPr>
          <p:spPr bwMode="auto">
            <a:xfrm>
              <a:off x="0" y="116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77">
              <a:extLst>
                <a:ext uri="{FF2B5EF4-FFF2-40B4-BE49-F238E27FC236}">
                  <a16:creationId xmlns:a16="http://schemas.microsoft.com/office/drawing/2014/main" id="{7A0CA510-C24D-4713-A0B3-8054C22D84BC}"/>
                </a:ext>
              </a:extLst>
            </p:cNvPr>
            <p:cNvSpPr>
              <a:spLocks noChangeShapeType="1"/>
            </p:cNvSpPr>
            <p:nvPr/>
          </p:nvSpPr>
          <p:spPr bwMode="auto">
            <a:xfrm>
              <a:off x="0" y="103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 name="Line 78">
              <a:extLst>
                <a:ext uri="{FF2B5EF4-FFF2-40B4-BE49-F238E27FC236}">
                  <a16:creationId xmlns:a16="http://schemas.microsoft.com/office/drawing/2014/main" id="{7D622F1D-C843-42BD-A291-1A289AE29FE2}"/>
                </a:ext>
              </a:extLst>
            </p:cNvPr>
            <p:cNvSpPr>
              <a:spLocks noChangeShapeType="1"/>
            </p:cNvSpPr>
            <p:nvPr/>
          </p:nvSpPr>
          <p:spPr bwMode="auto">
            <a:xfrm>
              <a:off x="0" y="10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Line 79">
              <a:extLst>
                <a:ext uri="{FF2B5EF4-FFF2-40B4-BE49-F238E27FC236}">
                  <a16:creationId xmlns:a16="http://schemas.microsoft.com/office/drawing/2014/main" id="{58FDDAFC-82E7-4533-A9AF-CEF0D9F82E34}"/>
                </a:ext>
              </a:extLst>
            </p:cNvPr>
            <p:cNvSpPr>
              <a:spLocks noChangeShapeType="1"/>
            </p:cNvSpPr>
            <p:nvPr/>
          </p:nvSpPr>
          <p:spPr bwMode="auto">
            <a:xfrm>
              <a:off x="0" y="128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 name="Line 80">
              <a:extLst>
                <a:ext uri="{FF2B5EF4-FFF2-40B4-BE49-F238E27FC236}">
                  <a16:creationId xmlns:a16="http://schemas.microsoft.com/office/drawing/2014/main" id="{C78733A4-6C12-48E8-8FB7-5BE4FC89A441}"/>
                </a:ext>
              </a:extLst>
            </p:cNvPr>
            <p:cNvSpPr>
              <a:spLocks noChangeShapeType="1"/>
            </p:cNvSpPr>
            <p:nvPr/>
          </p:nvSpPr>
          <p:spPr bwMode="auto">
            <a:xfrm>
              <a:off x="0" y="126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 name="Line 81">
              <a:extLst>
                <a:ext uri="{FF2B5EF4-FFF2-40B4-BE49-F238E27FC236}">
                  <a16:creationId xmlns:a16="http://schemas.microsoft.com/office/drawing/2014/main" id="{87F79C4C-781D-4794-A0AD-E6679259E743}"/>
                </a:ext>
              </a:extLst>
            </p:cNvPr>
            <p:cNvSpPr>
              <a:spLocks noChangeShapeType="1"/>
            </p:cNvSpPr>
            <p:nvPr/>
          </p:nvSpPr>
          <p:spPr bwMode="auto">
            <a:xfrm>
              <a:off x="0" y="86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 name="Line 82">
              <a:extLst>
                <a:ext uri="{FF2B5EF4-FFF2-40B4-BE49-F238E27FC236}">
                  <a16:creationId xmlns:a16="http://schemas.microsoft.com/office/drawing/2014/main" id="{0ECD562E-BCC3-4D74-A825-AD40923E1D75}"/>
                </a:ext>
              </a:extLst>
            </p:cNvPr>
            <p:cNvSpPr>
              <a:spLocks noChangeShapeType="1"/>
            </p:cNvSpPr>
            <p:nvPr/>
          </p:nvSpPr>
          <p:spPr bwMode="auto">
            <a:xfrm>
              <a:off x="0" y="89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83">
              <a:extLst>
                <a:ext uri="{FF2B5EF4-FFF2-40B4-BE49-F238E27FC236}">
                  <a16:creationId xmlns:a16="http://schemas.microsoft.com/office/drawing/2014/main" id="{0C0ACFBF-CA45-498E-AAD4-E3DEBE0F5572}"/>
                </a:ext>
              </a:extLst>
            </p:cNvPr>
            <p:cNvSpPr>
              <a:spLocks noChangeShapeType="1"/>
            </p:cNvSpPr>
            <p:nvPr/>
          </p:nvSpPr>
          <p:spPr bwMode="auto">
            <a:xfrm>
              <a:off x="0" y="92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 name="Line 84">
              <a:extLst>
                <a:ext uri="{FF2B5EF4-FFF2-40B4-BE49-F238E27FC236}">
                  <a16:creationId xmlns:a16="http://schemas.microsoft.com/office/drawing/2014/main" id="{653A8571-1B26-4491-9693-D45CB98F234D}"/>
                </a:ext>
              </a:extLst>
            </p:cNvPr>
            <p:cNvSpPr>
              <a:spLocks noChangeShapeType="1"/>
            </p:cNvSpPr>
            <p:nvPr/>
          </p:nvSpPr>
          <p:spPr bwMode="auto">
            <a:xfrm>
              <a:off x="0" y="77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 name="Line 85">
              <a:extLst>
                <a:ext uri="{FF2B5EF4-FFF2-40B4-BE49-F238E27FC236}">
                  <a16:creationId xmlns:a16="http://schemas.microsoft.com/office/drawing/2014/main" id="{FE994612-97EA-4F37-8963-C258284ABEF5}"/>
                </a:ext>
              </a:extLst>
            </p:cNvPr>
            <p:cNvSpPr>
              <a:spLocks noChangeShapeType="1"/>
            </p:cNvSpPr>
            <p:nvPr/>
          </p:nvSpPr>
          <p:spPr bwMode="auto">
            <a:xfrm>
              <a:off x="0" y="81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Line 86">
              <a:extLst>
                <a:ext uri="{FF2B5EF4-FFF2-40B4-BE49-F238E27FC236}">
                  <a16:creationId xmlns:a16="http://schemas.microsoft.com/office/drawing/2014/main" id="{7187FF66-53E4-424B-99CB-7EFFFBEB6F4C}"/>
                </a:ext>
              </a:extLst>
            </p:cNvPr>
            <p:cNvSpPr>
              <a:spLocks noChangeShapeType="1"/>
            </p:cNvSpPr>
            <p:nvPr/>
          </p:nvSpPr>
          <p:spPr bwMode="auto">
            <a:xfrm>
              <a:off x="0" y="71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8" name="Line 87">
              <a:extLst>
                <a:ext uri="{FF2B5EF4-FFF2-40B4-BE49-F238E27FC236}">
                  <a16:creationId xmlns:a16="http://schemas.microsoft.com/office/drawing/2014/main" id="{0E6D9D76-B1B3-456C-900B-BC5BEDAADD28}"/>
                </a:ext>
              </a:extLst>
            </p:cNvPr>
            <p:cNvSpPr>
              <a:spLocks noChangeShapeType="1"/>
            </p:cNvSpPr>
            <p:nvPr/>
          </p:nvSpPr>
          <p:spPr bwMode="auto">
            <a:xfrm>
              <a:off x="0" y="64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 name="Line 88">
              <a:extLst>
                <a:ext uri="{FF2B5EF4-FFF2-40B4-BE49-F238E27FC236}">
                  <a16:creationId xmlns:a16="http://schemas.microsoft.com/office/drawing/2014/main" id="{F02875BA-60CE-4F57-B17D-FEC0D6FBF0EE}"/>
                </a:ext>
              </a:extLst>
            </p:cNvPr>
            <p:cNvSpPr>
              <a:spLocks noChangeShapeType="1"/>
            </p:cNvSpPr>
            <p:nvPr/>
          </p:nvSpPr>
          <p:spPr bwMode="auto">
            <a:xfrm>
              <a:off x="0" y="522"/>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Line 89">
              <a:extLst>
                <a:ext uri="{FF2B5EF4-FFF2-40B4-BE49-F238E27FC236}">
                  <a16:creationId xmlns:a16="http://schemas.microsoft.com/office/drawing/2014/main" id="{1124E24D-0C77-44D8-B599-039122A8D5BF}"/>
                </a:ext>
              </a:extLst>
            </p:cNvPr>
            <p:cNvSpPr>
              <a:spLocks noChangeShapeType="1"/>
            </p:cNvSpPr>
            <p:nvPr/>
          </p:nvSpPr>
          <p:spPr bwMode="auto">
            <a:xfrm>
              <a:off x="0" y="558"/>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1" name="Line 90">
              <a:extLst>
                <a:ext uri="{FF2B5EF4-FFF2-40B4-BE49-F238E27FC236}">
                  <a16:creationId xmlns:a16="http://schemas.microsoft.com/office/drawing/2014/main" id="{9F15A9EC-456A-4FFC-90F8-4778B2F85397}"/>
                </a:ext>
              </a:extLst>
            </p:cNvPr>
            <p:cNvSpPr>
              <a:spLocks noChangeShapeType="1"/>
            </p:cNvSpPr>
            <p:nvPr/>
          </p:nvSpPr>
          <p:spPr bwMode="auto">
            <a:xfrm>
              <a:off x="0" y="59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 name="Line 91">
              <a:extLst>
                <a:ext uri="{FF2B5EF4-FFF2-40B4-BE49-F238E27FC236}">
                  <a16:creationId xmlns:a16="http://schemas.microsoft.com/office/drawing/2014/main" id="{B547DD38-244D-4DF0-A09B-DE2A69C2077B}"/>
                </a:ext>
              </a:extLst>
            </p:cNvPr>
            <p:cNvSpPr>
              <a:spLocks noChangeShapeType="1"/>
            </p:cNvSpPr>
            <p:nvPr/>
          </p:nvSpPr>
          <p:spPr bwMode="auto">
            <a:xfrm>
              <a:off x="0" y="432"/>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92">
              <a:extLst>
                <a:ext uri="{FF2B5EF4-FFF2-40B4-BE49-F238E27FC236}">
                  <a16:creationId xmlns:a16="http://schemas.microsoft.com/office/drawing/2014/main" id="{F74CEC74-9C77-4958-820B-4AD79BB4250F}"/>
                </a:ext>
              </a:extLst>
            </p:cNvPr>
            <p:cNvSpPr>
              <a:spLocks noChangeShapeType="1"/>
            </p:cNvSpPr>
            <p:nvPr/>
          </p:nvSpPr>
          <p:spPr bwMode="auto">
            <a:xfrm>
              <a:off x="0" y="38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 name="Line 93">
              <a:extLst>
                <a:ext uri="{FF2B5EF4-FFF2-40B4-BE49-F238E27FC236}">
                  <a16:creationId xmlns:a16="http://schemas.microsoft.com/office/drawing/2014/main" id="{68F1C1E0-8F07-44D0-BB05-6D2C3AC792DD}"/>
                </a:ext>
              </a:extLst>
            </p:cNvPr>
            <p:cNvSpPr>
              <a:spLocks noChangeShapeType="1"/>
            </p:cNvSpPr>
            <p:nvPr/>
          </p:nvSpPr>
          <p:spPr bwMode="auto">
            <a:xfrm>
              <a:off x="0" y="47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5" name="Line 94">
              <a:extLst>
                <a:ext uri="{FF2B5EF4-FFF2-40B4-BE49-F238E27FC236}">
                  <a16:creationId xmlns:a16="http://schemas.microsoft.com/office/drawing/2014/main" id="{7E47DB90-E06B-4FEB-8CC5-E04EA7689EC9}"/>
                </a:ext>
              </a:extLst>
            </p:cNvPr>
            <p:cNvSpPr>
              <a:spLocks noChangeShapeType="1"/>
            </p:cNvSpPr>
            <p:nvPr/>
          </p:nvSpPr>
          <p:spPr bwMode="auto">
            <a:xfrm>
              <a:off x="0" y="3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 name="Line 95">
              <a:extLst>
                <a:ext uri="{FF2B5EF4-FFF2-40B4-BE49-F238E27FC236}">
                  <a16:creationId xmlns:a16="http://schemas.microsoft.com/office/drawing/2014/main" id="{9A583632-C015-4704-AA48-B416DA5EF999}"/>
                </a:ext>
              </a:extLst>
            </p:cNvPr>
            <p:cNvSpPr>
              <a:spLocks noChangeShapeType="1"/>
            </p:cNvSpPr>
            <p:nvPr/>
          </p:nvSpPr>
          <p:spPr bwMode="auto">
            <a:xfrm>
              <a:off x="0" y="3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 name="Line 96">
              <a:extLst>
                <a:ext uri="{FF2B5EF4-FFF2-40B4-BE49-F238E27FC236}">
                  <a16:creationId xmlns:a16="http://schemas.microsoft.com/office/drawing/2014/main" id="{87FC031B-8A7A-4A6A-8EC7-3379F72F6A95}"/>
                </a:ext>
              </a:extLst>
            </p:cNvPr>
            <p:cNvSpPr>
              <a:spLocks noChangeShapeType="1"/>
            </p:cNvSpPr>
            <p:nvPr/>
          </p:nvSpPr>
          <p:spPr bwMode="auto">
            <a:xfrm>
              <a:off x="0" y="2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 name="Line 97">
              <a:extLst>
                <a:ext uri="{FF2B5EF4-FFF2-40B4-BE49-F238E27FC236}">
                  <a16:creationId xmlns:a16="http://schemas.microsoft.com/office/drawing/2014/main" id="{BCFDB6AA-ADB3-42BC-AEB1-8863A46E7E7F}"/>
                </a:ext>
              </a:extLst>
            </p:cNvPr>
            <p:cNvSpPr>
              <a:spLocks noChangeShapeType="1"/>
            </p:cNvSpPr>
            <p:nvPr/>
          </p:nvSpPr>
          <p:spPr bwMode="auto">
            <a:xfrm>
              <a:off x="0" y="7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 name="Line 98">
              <a:extLst>
                <a:ext uri="{FF2B5EF4-FFF2-40B4-BE49-F238E27FC236}">
                  <a16:creationId xmlns:a16="http://schemas.microsoft.com/office/drawing/2014/main" id="{6B3EB8B4-0C66-4585-B82C-15F9FB9FCFCA}"/>
                </a:ext>
              </a:extLst>
            </p:cNvPr>
            <p:cNvSpPr>
              <a:spLocks noChangeShapeType="1"/>
            </p:cNvSpPr>
            <p:nvPr/>
          </p:nvSpPr>
          <p:spPr bwMode="auto">
            <a:xfrm>
              <a:off x="0" y="4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 name="Line 99">
              <a:extLst>
                <a:ext uri="{FF2B5EF4-FFF2-40B4-BE49-F238E27FC236}">
                  <a16:creationId xmlns:a16="http://schemas.microsoft.com/office/drawing/2014/main" id="{D2DF6669-BF73-4D5B-9C0A-345BF37436AD}"/>
                </a:ext>
              </a:extLst>
            </p:cNvPr>
            <p:cNvSpPr>
              <a:spLocks noChangeShapeType="1"/>
            </p:cNvSpPr>
            <p:nvPr/>
          </p:nvSpPr>
          <p:spPr bwMode="auto">
            <a:xfrm>
              <a:off x="0" y="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1" name="Line 100">
              <a:extLst>
                <a:ext uri="{FF2B5EF4-FFF2-40B4-BE49-F238E27FC236}">
                  <a16:creationId xmlns:a16="http://schemas.microsoft.com/office/drawing/2014/main" id="{932F7738-575C-49D3-ABC0-9999F78A23E0}"/>
                </a:ext>
              </a:extLst>
            </p:cNvPr>
            <p:cNvSpPr>
              <a:spLocks noChangeShapeType="1"/>
            </p:cNvSpPr>
            <p:nvPr/>
          </p:nvSpPr>
          <p:spPr bwMode="auto">
            <a:xfrm>
              <a:off x="0" y="14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 name="Line 101">
              <a:extLst>
                <a:ext uri="{FF2B5EF4-FFF2-40B4-BE49-F238E27FC236}">
                  <a16:creationId xmlns:a16="http://schemas.microsoft.com/office/drawing/2014/main" id="{A5C88487-3444-4D6D-BCDC-28656F1A99F4}"/>
                </a:ext>
              </a:extLst>
            </p:cNvPr>
            <p:cNvSpPr>
              <a:spLocks noChangeShapeType="1"/>
            </p:cNvSpPr>
            <p:nvPr/>
          </p:nvSpPr>
          <p:spPr bwMode="auto">
            <a:xfrm>
              <a:off x="0" y="202"/>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3" name="Rectangle 3">
            <a:extLst>
              <a:ext uri="{FF2B5EF4-FFF2-40B4-BE49-F238E27FC236}">
                <a16:creationId xmlns:a16="http://schemas.microsoft.com/office/drawing/2014/main" id="{98C3571D-9589-43E9-8CDD-D8F4ECA7278D}"/>
              </a:ext>
            </a:extLst>
          </p:cNvPr>
          <p:cNvSpPr>
            <a:spLocks noChangeArrowheads="1"/>
          </p:cNvSpPr>
          <p:nvPr/>
        </p:nvSpPr>
        <p:spPr bwMode="auto">
          <a:xfrm>
            <a:off x="1143000" y="1752600"/>
            <a:ext cx="7580313" cy="14859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lang="en-US" altLang="en-US">
              <a:latin typeface="Times New Roman" charset="0"/>
            </a:endParaRPr>
          </a:p>
        </p:txBody>
      </p:sp>
      <p:sp>
        <p:nvSpPr>
          <p:cNvPr id="104" name="Rectangle 108">
            <a:extLst>
              <a:ext uri="{FF2B5EF4-FFF2-40B4-BE49-F238E27FC236}">
                <a16:creationId xmlns:a16="http://schemas.microsoft.com/office/drawing/2014/main" id="{4DB08380-1047-4F2E-83B0-D9A0E7455DA5}"/>
              </a:ext>
            </a:extLst>
          </p:cNvPr>
          <p:cNvSpPr>
            <a:spLocks noChangeArrowheads="1"/>
          </p:cNvSpPr>
          <p:nvPr/>
        </p:nvSpPr>
        <p:spPr bwMode="auto">
          <a:xfrm>
            <a:off x="3017838" y="3122613"/>
            <a:ext cx="5662612" cy="7778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kumimoji="1" lang="en-US" altLang="en-US"/>
          </a:p>
        </p:txBody>
      </p:sp>
      <p:sp>
        <p:nvSpPr>
          <p:cNvPr id="105" name="Rectangle 109">
            <a:extLst>
              <a:ext uri="{FF2B5EF4-FFF2-40B4-BE49-F238E27FC236}">
                <a16:creationId xmlns:a16="http://schemas.microsoft.com/office/drawing/2014/main" id="{438BA789-9333-4D37-9F85-ED079DEA3372}"/>
              </a:ext>
            </a:extLst>
          </p:cNvPr>
          <p:cNvSpPr>
            <a:spLocks noChangeArrowheads="1"/>
          </p:cNvSpPr>
          <p:nvPr/>
        </p:nvSpPr>
        <p:spPr bwMode="auto">
          <a:xfrm>
            <a:off x="1098550" y="1863725"/>
            <a:ext cx="5662613" cy="7778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endParaRPr kumimoji="1" lang="en-US" altLang="en-US"/>
          </a:p>
        </p:txBody>
      </p:sp>
      <p:grpSp>
        <p:nvGrpSpPr>
          <p:cNvPr id="106" name="Group 125">
            <a:extLst>
              <a:ext uri="{FF2B5EF4-FFF2-40B4-BE49-F238E27FC236}">
                <a16:creationId xmlns:a16="http://schemas.microsoft.com/office/drawing/2014/main" id="{BD886C08-0B93-46AB-9D72-B2FCFC33DE6E}"/>
              </a:ext>
            </a:extLst>
          </p:cNvPr>
          <p:cNvGrpSpPr>
            <a:grpSpLocks/>
          </p:cNvGrpSpPr>
          <p:nvPr/>
        </p:nvGrpSpPr>
        <p:grpSpPr bwMode="auto">
          <a:xfrm>
            <a:off x="1295400" y="2133600"/>
            <a:ext cx="1066800" cy="838200"/>
            <a:chOff x="912" y="1344"/>
            <a:chExt cx="672" cy="528"/>
          </a:xfrm>
        </p:grpSpPr>
        <p:sp>
          <p:nvSpPr>
            <p:cNvPr id="107" name="Rectangle 123">
              <a:extLst>
                <a:ext uri="{FF2B5EF4-FFF2-40B4-BE49-F238E27FC236}">
                  <a16:creationId xmlns:a16="http://schemas.microsoft.com/office/drawing/2014/main" id="{7488CAC4-9459-434F-9CF2-0954FDB0A279}"/>
                </a:ext>
              </a:extLst>
            </p:cNvPr>
            <p:cNvSpPr>
              <a:spLocks noChangeArrowheads="1"/>
            </p:cNvSpPr>
            <p:nvPr/>
          </p:nvSpPr>
          <p:spPr bwMode="auto">
            <a:xfrm>
              <a:off x="912" y="1344"/>
              <a:ext cx="672" cy="528"/>
            </a:xfrm>
            <a:prstGeom prst="rect">
              <a:avLst/>
            </a:prstGeom>
            <a:solidFill>
              <a:schemeClr val="bg1"/>
            </a:solidFill>
            <a:ln w="2857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8" name="Rectangle 111">
              <a:extLst>
                <a:ext uri="{FF2B5EF4-FFF2-40B4-BE49-F238E27FC236}">
                  <a16:creationId xmlns:a16="http://schemas.microsoft.com/office/drawing/2014/main" id="{7E5C3208-C411-4240-941A-09DDCA831779}"/>
                </a:ext>
              </a:extLst>
            </p:cNvPr>
            <p:cNvSpPr>
              <a:spLocks noChangeArrowheads="1"/>
            </p:cNvSpPr>
            <p:nvPr/>
          </p:nvSpPr>
          <p:spPr bwMode="auto">
            <a:xfrm>
              <a:off x="1478" y="1721"/>
              <a:ext cx="71" cy="7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grpSp>
          <p:nvGrpSpPr>
            <p:cNvPr id="109" name="Group 112">
              <a:extLst>
                <a:ext uri="{FF2B5EF4-FFF2-40B4-BE49-F238E27FC236}">
                  <a16:creationId xmlns:a16="http://schemas.microsoft.com/office/drawing/2014/main" id="{8C0909CB-5024-47E8-AE0B-CE5FFF4C8D5A}"/>
                </a:ext>
              </a:extLst>
            </p:cNvPr>
            <p:cNvGrpSpPr>
              <a:grpSpLocks/>
            </p:cNvGrpSpPr>
            <p:nvPr userDrawn="1"/>
          </p:nvGrpSpPr>
          <p:grpSpPr bwMode="auto">
            <a:xfrm>
              <a:off x="949" y="1420"/>
              <a:ext cx="567" cy="379"/>
              <a:chOff x="1920" y="96"/>
              <a:chExt cx="768" cy="480"/>
            </a:xfrm>
          </p:grpSpPr>
          <p:sp>
            <p:nvSpPr>
              <p:cNvPr id="114" name="Oval 113">
                <a:extLst>
                  <a:ext uri="{FF2B5EF4-FFF2-40B4-BE49-F238E27FC236}">
                    <a16:creationId xmlns:a16="http://schemas.microsoft.com/office/drawing/2014/main" id="{B0D7C1EA-C905-4448-B5EA-A7FEED10B11E}"/>
                  </a:ext>
                </a:extLst>
              </p:cNvPr>
              <p:cNvSpPr>
                <a:spLocks noChangeArrowheads="1"/>
              </p:cNvSpPr>
              <p:nvPr/>
            </p:nvSpPr>
            <p:spPr bwMode="auto">
              <a:xfrm>
                <a:off x="1920" y="192"/>
                <a:ext cx="576" cy="239"/>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15" name="Oval 114">
                <a:extLst>
                  <a:ext uri="{FF2B5EF4-FFF2-40B4-BE49-F238E27FC236}">
                    <a16:creationId xmlns:a16="http://schemas.microsoft.com/office/drawing/2014/main" id="{3244030C-0309-4534-A9C3-44D62CFAF895}"/>
                  </a:ext>
                </a:extLst>
              </p:cNvPr>
              <p:cNvSpPr>
                <a:spLocks noChangeArrowheads="1"/>
              </p:cNvSpPr>
              <p:nvPr/>
            </p:nvSpPr>
            <p:spPr bwMode="auto">
              <a:xfrm>
                <a:off x="2016" y="96"/>
                <a:ext cx="576" cy="241"/>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16" name="Oval 115">
                <a:extLst>
                  <a:ext uri="{FF2B5EF4-FFF2-40B4-BE49-F238E27FC236}">
                    <a16:creationId xmlns:a16="http://schemas.microsoft.com/office/drawing/2014/main" id="{BC984BEE-CB05-4AF1-A1D3-DE4B8C7322DE}"/>
                  </a:ext>
                </a:extLst>
              </p:cNvPr>
              <p:cNvSpPr>
                <a:spLocks noChangeArrowheads="1"/>
              </p:cNvSpPr>
              <p:nvPr/>
            </p:nvSpPr>
            <p:spPr bwMode="auto">
              <a:xfrm>
                <a:off x="2016" y="337"/>
                <a:ext cx="336" cy="239"/>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17" name="Oval 116">
                <a:extLst>
                  <a:ext uri="{FF2B5EF4-FFF2-40B4-BE49-F238E27FC236}">
                    <a16:creationId xmlns:a16="http://schemas.microsoft.com/office/drawing/2014/main" id="{D2792AAC-DEA7-418B-BF30-7429D081AFE1}"/>
                  </a:ext>
                </a:extLst>
              </p:cNvPr>
              <p:cNvSpPr>
                <a:spLocks noChangeArrowheads="1"/>
              </p:cNvSpPr>
              <p:nvPr/>
            </p:nvSpPr>
            <p:spPr bwMode="auto">
              <a:xfrm>
                <a:off x="2256" y="337"/>
                <a:ext cx="336" cy="239"/>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18" name="Oval 117">
                <a:extLst>
                  <a:ext uri="{FF2B5EF4-FFF2-40B4-BE49-F238E27FC236}">
                    <a16:creationId xmlns:a16="http://schemas.microsoft.com/office/drawing/2014/main" id="{BFDE4081-934B-49BC-AB6F-B82A349F9D35}"/>
                  </a:ext>
                </a:extLst>
              </p:cNvPr>
              <p:cNvSpPr>
                <a:spLocks noChangeArrowheads="1"/>
              </p:cNvSpPr>
              <p:nvPr/>
            </p:nvSpPr>
            <p:spPr bwMode="auto">
              <a:xfrm>
                <a:off x="2256" y="240"/>
                <a:ext cx="336" cy="238"/>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19" name="Oval 118">
                <a:extLst>
                  <a:ext uri="{FF2B5EF4-FFF2-40B4-BE49-F238E27FC236}">
                    <a16:creationId xmlns:a16="http://schemas.microsoft.com/office/drawing/2014/main" id="{0523DAE9-8595-4EA6-B918-1FEDE688C08C}"/>
                  </a:ext>
                </a:extLst>
              </p:cNvPr>
              <p:cNvSpPr>
                <a:spLocks noChangeArrowheads="1"/>
              </p:cNvSpPr>
              <p:nvPr/>
            </p:nvSpPr>
            <p:spPr bwMode="auto">
              <a:xfrm>
                <a:off x="2352" y="240"/>
                <a:ext cx="336" cy="238"/>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grpSp>
        <p:sp>
          <p:nvSpPr>
            <p:cNvPr id="110" name="Rectangle 119">
              <a:extLst>
                <a:ext uri="{FF2B5EF4-FFF2-40B4-BE49-F238E27FC236}">
                  <a16:creationId xmlns:a16="http://schemas.microsoft.com/office/drawing/2014/main" id="{E95348BF-5E43-48AE-9646-C814DE28B995}"/>
                </a:ext>
              </a:extLst>
            </p:cNvPr>
            <p:cNvSpPr>
              <a:spLocks noChangeArrowheads="1"/>
            </p:cNvSpPr>
            <p:nvPr/>
          </p:nvSpPr>
          <p:spPr bwMode="auto">
            <a:xfrm>
              <a:off x="947" y="1382"/>
              <a:ext cx="71" cy="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11" name="Rectangle 120">
              <a:extLst>
                <a:ext uri="{FF2B5EF4-FFF2-40B4-BE49-F238E27FC236}">
                  <a16:creationId xmlns:a16="http://schemas.microsoft.com/office/drawing/2014/main" id="{F07487DF-5CF0-42E4-B388-780DD803D23B}"/>
                </a:ext>
              </a:extLst>
            </p:cNvPr>
            <p:cNvSpPr>
              <a:spLocks noChangeArrowheads="1"/>
            </p:cNvSpPr>
            <p:nvPr/>
          </p:nvSpPr>
          <p:spPr bwMode="auto">
            <a:xfrm>
              <a:off x="983" y="1419"/>
              <a:ext cx="70" cy="7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12" name="Rectangle 121">
              <a:extLst>
                <a:ext uri="{FF2B5EF4-FFF2-40B4-BE49-F238E27FC236}">
                  <a16:creationId xmlns:a16="http://schemas.microsoft.com/office/drawing/2014/main" id="{E207EC72-C940-4550-B966-89B7B17DB37B}"/>
                </a:ext>
              </a:extLst>
            </p:cNvPr>
            <p:cNvSpPr>
              <a:spLocks noChangeArrowheads="1"/>
            </p:cNvSpPr>
            <p:nvPr/>
          </p:nvSpPr>
          <p:spPr bwMode="auto">
            <a:xfrm>
              <a:off x="1443" y="1683"/>
              <a:ext cx="70" cy="7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cxnSp>
          <p:nvCxnSpPr>
            <p:cNvPr id="113" name="AutoShape 122">
              <a:extLst>
                <a:ext uri="{FF2B5EF4-FFF2-40B4-BE49-F238E27FC236}">
                  <a16:creationId xmlns:a16="http://schemas.microsoft.com/office/drawing/2014/main" id="{43950C39-11A6-4595-B3D8-CDE64C2B1C51}"/>
                </a:ext>
              </a:extLst>
            </p:cNvPr>
            <p:cNvCxnSpPr>
              <a:cxnSpLocks noChangeShapeType="1"/>
            </p:cNvCxnSpPr>
            <p:nvPr/>
          </p:nvCxnSpPr>
          <p:spPr bwMode="auto">
            <a:xfrm>
              <a:off x="1053" y="1457"/>
              <a:ext cx="390" cy="264"/>
            </a:xfrm>
            <a:prstGeom prst="curvedConnector3">
              <a:avLst>
                <a:gd name="adj1" fmla="val 50000"/>
              </a:avLst>
            </a:prstGeom>
            <a:noFill/>
            <a:ln w="38100">
              <a:solidFill>
                <a:srgbClr val="FFFF00"/>
              </a:solidFill>
              <a:round/>
              <a:headEnd/>
              <a:tailEnd/>
            </a:ln>
            <a:extLst>
              <a:ext uri="{909E8E84-426E-40DD-AFC4-6F175D3DCCD1}">
                <a14:hiddenFill xmlns:a14="http://schemas.microsoft.com/office/drawing/2010/main">
                  <a:noFill/>
                </a14:hiddenFill>
              </a:ext>
            </a:extLst>
          </p:spPr>
        </p:cxnSp>
      </p:grpSp>
      <p:sp>
        <p:nvSpPr>
          <p:cNvPr id="118885" name="Rectangle 107"/>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18889" name="Rectangle 111"/>
          <p:cNvSpPr>
            <a:spLocks noGrp="1" noChangeArrowheads="1"/>
          </p:cNvSpPr>
          <p:nvPr>
            <p:ph type="ctrTitle"/>
          </p:nvPr>
        </p:nvSpPr>
        <p:spPr>
          <a:xfrm>
            <a:off x="2362200" y="1981200"/>
            <a:ext cx="6324600" cy="1143000"/>
          </a:xfrm>
        </p:spPr>
        <p:txBody>
          <a:bodyPr/>
          <a:lstStyle>
            <a:lvl1pPr>
              <a:defRPr/>
            </a:lvl1pPr>
          </a:lstStyle>
          <a:p>
            <a:pPr lvl="0"/>
            <a:r>
              <a:rPr lang="en-US" noProof="0"/>
              <a:t>Click to edit Master title style</a:t>
            </a:r>
          </a:p>
        </p:txBody>
      </p:sp>
      <p:sp>
        <p:nvSpPr>
          <p:cNvPr id="120" name="Rectangle 108">
            <a:extLst>
              <a:ext uri="{FF2B5EF4-FFF2-40B4-BE49-F238E27FC236}">
                <a16:creationId xmlns:a16="http://schemas.microsoft.com/office/drawing/2014/main" id="{1902BFBA-FB6A-45C6-89E6-5A51824D72AF}"/>
              </a:ext>
            </a:extLst>
          </p:cNvPr>
          <p:cNvSpPr>
            <a:spLocks noGrp="1" noChangeArrowheads="1"/>
          </p:cNvSpPr>
          <p:nvPr>
            <p:ph type="dt" sz="half" idx="10"/>
          </p:nvPr>
        </p:nvSpPr>
        <p:spPr>
          <a:xfrm>
            <a:off x="685800" y="6248400"/>
            <a:ext cx="1905000" cy="457200"/>
          </a:xfrm>
        </p:spPr>
        <p:txBody>
          <a:bodyPr/>
          <a:lstStyle>
            <a:lvl1pPr>
              <a:defRPr/>
            </a:lvl1pPr>
          </a:lstStyle>
          <a:p>
            <a:pPr>
              <a:defRPr/>
            </a:pPr>
            <a:fld id="{5AA2A314-AA5D-4BA8-9820-98BB1EA35E80}" type="datetime1">
              <a:rPr lang="en-US" altLang="en-US"/>
              <a:pPr>
                <a:defRPr/>
              </a:pPr>
              <a:t>9/26/18</a:t>
            </a:fld>
            <a:endParaRPr lang="en-US" altLang="en-US">
              <a:solidFill>
                <a:schemeClr val="folHlink"/>
              </a:solidFill>
            </a:endParaRPr>
          </a:p>
        </p:txBody>
      </p:sp>
      <p:sp>
        <p:nvSpPr>
          <p:cNvPr id="121" name="Rectangle 109">
            <a:extLst>
              <a:ext uri="{FF2B5EF4-FFF2-40B4-BE49-F238E27FC236}">
                <a16:creationId xmlns:a16="http://schemas.microsoft.com/office/drawing/2014/main" id="{F74846A5-1DC8-4119-8ED6-676B0A8BFBF5}"/>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122" name="Rectangle 110">
            <a:extLst>
              <a:ext uri="{FF2B5EF4-FFF2-40B4-BE49-F238E27FC236}">
                <a16:creationId xmlns:a16="http://schemas.microsoft.com/office/drawing/2014/main" id="{F5F5718C-B3C4-43BE-847A-26B95E79318E}"/>
              </a:ext>
            </a:extLst>
          </p:cNvPr>
          <p:cNvSpPr>
            <a:spLocks noGrp="1" noChangeArrowheads="1"/>
          </p:cNvSpPr>
          <p:nvPr>
            <p:ph type="sldNum" sz="quarter" idx="12"/>
          </p:nvPr>
        </p:nvSpPr>
        <p:spPr>
          <a:xfrm>
            <a:off x="6553200" y="6248400"/>
            <a:ext cx="1905000" cy="457200"/>
          </a:xfrm>
        </p:spPr>
        <p:txBody>
          <a:bodyPr/>
          <a:lstStyle>
            <a:lvl1pPr>
              <a:defRPr/>
            </a:lvl1pPr>
          </a:lstStyle>
          <a:p>
            <a:pPr>
              <a:defRPr/>
            </a:pPr>
            <a:fld id="{79B6632D-5E39-450C-854E-DC6010FF19A6}" type="slidenum">
              <a:rPr lang="en-US" altLang="en-US"/>
              <a:pPr>
                <a:defRPr/>
              </a:pPr>
              <a:t>‹#›</a:t>
            </a:fld>
            <a:endParaRPr lang="en-US" altLang="en-US"/>
          </a:p>
        </p:txBody>
      </p:sp>
    </p:spTree>
    <p:extLst>
      <p:ext uri="{BB962C8B-B14F-4D97-AF65-F5344CB8AC3E}">
        <p14:creationId xmlns:p14="http://schemas.microsoft.com/office/powerpoint/2010/main" val="391199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slide(fromLeft)">
                                      <p:cBhvr>
                                        <p:cTn id="7" dur="500"/>
                                        <p:tgtEl>
                                          <p:spTgt spid="105"/>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slide(fromRight)">
                                      <p:cBhvr>
                                        <p:cTn id="11"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autoUpdateAnimBg="0"/>
      <p:bldP spid="105"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8">
            <a:extLst>
              <a:ext uri="{FF2B5EF4-FFF2-40B4-BE49-F238E27FC236}">
                <a16:creationId xmlns:a16="http://schemas.microsoft.com/office/drawing/2014/main" id="{D10D3CD2-6BB2-49CD-865D-0BA7B6CBEB72}"/>
              </a:ext>
            </a:extLst>
          </p:cNvPr>
          <p:cNvSpPr>
            <a:spLocks noGrp="1" noChangeArrowheads="1"/>
          </p:cNvSpPr>
          <p:nvPr>
            <p:ph type="dt" sz="half" idx="10"/>
          </p:nvPr>
        </p:nvSpPr>
        <p:spPr>
          <a:ln/>
        </p:spPr>
        <p:txBody>
          <a:bodyPr/>
          <a:lstStyle>
            <a:lvl1pPr>
              <a:defRPr/>
            </a:lvl1pPr>
          </a:lstStyle>
          <a:p>
            <a:pPr>
              <a:defRPr/>
            </a:pPr>
            <a:fld id="{15499D3D-1495-4C0A-A002-F22F591BE528}" type="datetime1">
              <a:rPr lang="en-US" altLang="en-US"/>
              <a:pPr>
                <a:defRPr/>
              </a:pPr>
              <a:t>9/26/18</a:t>
            </a:fld>
            <a:endParaRPr lang="en-US" altLang="en-US">
              <a:solidFill>
                <a:schemeClr val="folHlink"/>
              </a:solidFill>
            </a:endParaRPr>
          </a:p>
        </p:txBody>
      </p:sp>
      <p:sp>
        <p:nvSpPr>
          <p:cNvPr id="5" name="Rectangle 109">
            <a:extLst>
              <a:ext uri="{FF2B5EF4-FFF2-40B4-BE49-F238E27FC236}">
                <a16:creationId xmlns:a16="http://schemas.microsoft.com/office/drawing/2014/main" id="{797BD2A5-FEDA-46F6-BF41-4CEAC83A92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0">
            <a:extLst>
              <a:ext uri="{FF2B5EF4-FFF2-40B4-BE49-F238E27FC236}">
                <a16:creationId xmlns:a16="http://schemas.microsoft.com/office/drawing/2014/main" id="{0C7B7A3C-318F-4E32-BFDE-4463A14E60E3}"/>
              </a:ext>
            </a:extLst>
          </p:cNvPr>
          <p:cNvSpPr>
            <a:spLocks noGrp="1" noChangeArrowheads="1"/>
          </p:cNvSpPr>
          <p:nvPr>
            <p:ph type="sldNum" sz="quarter" idx="12"/>
          </p:nvPr>
        </p:nvSpPr>
        <p:spPr>
          <a:ln/>
        </p:spPr>
        <p:txBody>
          <a:bodyPr/>
          <a:lstStyle>
            <a:lvl1pPr>
              <a:defRPr/>
            </a:lvl1pPr>
          </a:lstStyle>
          <a:p>
            <a:pPr>
              <a:defRPr/>
            </a:pPr>
            <a:fld id="{57195FAC-AB3F-45A0-934E-B44465FBACCE}" type="slidenum">
              <a:rPr lang="en-US" altLang="en-US"/>
              <a:pPr>
                <a:defRPr/>
              </a:pPr>
              <a:t>‹#›</a:t>
            </a:fld>
            <a:endParaRPr lang="en-US" altLang="en-US"/>
          </a:p>
        </p:txBody>
      </p:sp>
    </p:spTree>
    <p:extLst>
      <p:ext uri="{BB962C8B-B14F-4D97-AF65-F5344CB8AC3E}">
        <p14:creationId xmlns:p14="http://schemas.microsoft.com/office/powerpoint/2010/main" val="363578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5138" y="152400"/>
            <a:ext cx="2117725"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205538"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8">
            <a:extLst>
              <a:ext uri="{FF2B5EF4-FFF2-40B4-BE49-F238E27FC236}">
                <a16:creationId xmlns:a16="http://schemas.microsoft.com/office/drawing/2014/main" id="{42336747-42E4-4912-B680-63ACF142919F}"/>
              </a:ext>
            </a:extLst>
          </p:cNvPr>
          <p:cNvSpPr>
            <a:spLocks noGrp="1" noChangeArrowheads="1"/>
          </p:cNvSpPr>
          <p:nvPr>
            <p:ph type="dt" sz="half" idx="10"/>
          </p:nvPr>
        </p:nvSpPr>
        <p:spPr>
          <a:ln/>
        </p:spPr>
        <p:txBody>
          <a:bodyPr/>
          <a:lstStyle>
            <a:lvl1pPr>
              <a:defRPr/>
            </a:lvl1pPr>
          </a:lstStyle>
          <a:p>
            <a:pPr>
              <a:defRPr/>
            </a:pPr>
            <a:fld id="{82DD3A2F-405E-4791-A88E-920A9EFDB3C2}" type="datetime1">
              <a:rPr lang="en-US" altLang="en-US"/>
              <a:pPr>
                <a:defRPr/>
              </a:pPr>
              <a:t>9/26/18</a:t>
            </a:fld>
            <a:endParaRPr lang="en-US" altLang="en-US">
              <a:solidFill>
                <a:schemeClr val="folHlink"/>
              </a:solidFill>
            </a:endParaRPr>
          </a:p>
        </p:txBody>
      </p:sp>
      <p:sp>
        <p:nvSpPr>
          <p:cNvPr id="5" name="Rectangle 109">
            <a:extLst>
              <a:ext uri="{FF2B5EF4-FFF2-40B4-BE49-F238E27FC236}">
                <a16:creationId xmlns:a16="http://schemas.microsoft.com/office/drawing/2014/main" id="{BEB90484-7D35-415A-B995-876A509ED9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0">
            <a:extLst>
              <a:ext uri="{FF2B5EF4-FFF2-40B4-BE49-F238E27FC236}">
                <a16:creationId xmlns:a16="http://schemas.microsoft.com/office/drawing/2014/main" id="{E5F8A5A0-DB77-4268-B1F8-EC1F1B48EFF0}"/>
              </a:ext>
            </a:extLst>
          </p:cNvPr>
          <p:cNvSpPr>
            <a:spLocks noGrp="1" noChangeArrowheads="1"/>
          </p:cNvSpPr>
          <p:nvPr>
            <p:ph type="sldNum" sz="quarter" idx="12"/>
          </p:nvPr>
        </p:nvSpPr>
        <p:spPr>
          <a:ln/>
        </p:spPr>
        <p:txBody>
          <a:bodyPr/>
          <a:lstStyle>
            <a:lvl1pPr>
              <a:defRPr/>
            </a:lvl1pPr>
          </a:lstStyle>
          <a:p>
            <a:pPr>
              <a:defRPr/>
            </a:pPr>
            <a:fld id="{75581DD1-C64A-4CE0-B62F-0272442FAFF5}" type="slidenum">
              <a:rPr lang="en-US" altLang="en-US"/>
              <a:pPr>
                <a:defRPr/>
              </a:pPr>
              <a:t>‹#›</a:t>
            </a:fld>
            <a:endParaRPr lang="en-US" altLang="en-US"/>
          </a:p>
        </p:txBody>
      </p:sp>
    </p:spTree>
    <p:extLst>
      <p:ext uri="{BB962C8B-B14F-4D97-AF65-F5344CB8AC3E}">
        <p14:creationId xmlns:p14="http://schemas.microsoft.com/office/powerpoint/2010/main" val="2003261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8">
            <a:extLst>
              <a:ext uri="{FF2B5EF4-FFF2-40B4-BE49-F238E27FC236}">
                <a16:creationId xmlns:a16="http://schemas.microsoft.com/office/drawing/2014/main" id="{D4FAE871-62BC-4B60-BBA7-0D0C8A7EB318}"/>
              </a:ext>
            </a:extLst>
          </p:cNvPr>
          <p:cNvSpPr>
            <a:spLocks noGrp="1" noChangeArrowheads="1"/>
          </p:cNvSpPr>
          <p:nvPr>
            <p:ph type="dt" sz="half" idx="10"/>
          </p:nvPr>
        </p:nvSpPr>
        <p:spPr>
          <a:ln/>
        </p:spPr>
        <p:txBody>
          <a:bodyPr/>
          <a:lstStyle>
            <a:lvl1pPr>
              <a:defRPr/>
            </a:lvl1pPr>
          </a:lstStyle>
          <a:p>
            <a:pPr>
              <a:defRPr/>
            </a:pPr>
            <a:fld id="{DF71E7F1-E117-4349-ADA1-2B2BF47F895D}" type="datetime1">
              <a:rPr lang="en-US" altLang="en-US"/>
              <a:pPr>
                <a:defRPr/>
              </a:pPr>
              <a:t>9/26/18</a:t>
            </a:fld>
            <a:endParaRPr lang="en-US" altLang="en-US">
              <a:solidFill>
                <a:schemeClr val="folHlink"/>
              </a:solidFill>
            </a:endParaRPr>
          </a:p>
        </p:txBody>
      </p:sp>
      <p:sp>
        <p:nvSpPr>
          <p:cNvPr id="5" name="Rectangle 109">
            <a:extLst>
              <a:ext uri="{FF2B5EF4-FFF2-40B4-BE49-F238E27FC236}">
                <a16:creationId xmlns:a16="http://schemas.microsoft.com/office/drawing/2014/main" id="{EE64BDD0-B4FD-41D0-899F-B112D0FFF9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0">
            <a:extLst>
              <a:ext uri="{FF2B5EF4-FFF2-40B4-BE49-F238E27FC236}">
                <a16:creationId xmlns:a16="http://schemas.microsoft.com/office/drawing/2014/main" id="{EB284BC9-7C85-4502-93BA-C331C77D35AC}"/>
              </a:ext>
            </a:extLst>
          </p:cNvPr>
          <p:cNvSpPr>
            <a:spLocks noGrp="1" noChangeArrowheads="1"/>
          </p:cNvSpPr>
          <p:nvPr>
            <p:ph type="sldNum" sz="quarter" idx="12"/>
          </p:nvPr>
        </p:nvSpPr>
        <p:spPr>
          <a:ln/>
        </p:spPr>
        <p:txBody>
          <a:bodyPr/>
          <a:lstStyle>
            <a:lvl1pPr>
              <a:defRPr/>
            </a:lvl1pPr>
          </a:lstStyle>
          <a:p>
            <a:pPr>
              <a:defRPr/>
            </a:pPr>
            <a:fld id="{0462FA3A-8871-4866-BECF-317707A644D6}" type="slidenum">
              <a:rPr lang="en-US" altLang="en-US"/>
              <a:pPr>
                <a:defRPr/>
              </a:pPr>
              <a:t>‹#›</a:t>
            </a:fld>
            <a:endParaRPr lang="en-US" altLang="en-US"/>
          </a:p>
        </p:txBody>
      </p:sp>
    </p:spTree>
    <p:extLst>
      <p:ext uri="{BB962C8B-B14F-4D97-AF65-F5344CB8AC3E}">
        <p14:creationId xmlns:p14="http://schemas.microsoft.com/office/powerpoint/2010/main" val="54094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8">
            <a:extLst>
              <a:ext uri="{FF2B5EF4-FFF2-40B4-BE49-F238E27FC236}">
                <a16:creationId xmlns:a16="http://schemas.microsoft.com/office/drawing/2014/main" id="{E9269F0D-8970-4E10-A993-B92213D8E532}"/>
              </a:ext>
            </a:extLst>
          </p:cNvPr>
          <p:cNvSpPr>
            <a:spLocks noGrp="1" noChangeArrowheads="1"/>
          </p:cNvSpPr>
          <p:nvPr>
            <p:ph type="dt" sz="half" idx="10"/>
          </p:nvPr>
        </p:nvSpPr>
        <p:spPr>
          <a:ln/>
        </p:spPr>
        <p:txBody>
          <a:bodyPr/>
          <a:lstStyle>
            <a:lvl1pPr>
              <a:defRPr/>
            </a:lvl1pPr>
          </a:lstStyle>
          <a:p>
            <a:pPr>
              <a:defRPr/>
            </a:pPr>
            <a:fld id="{21AB6AAA-4210-4DC3-AC19-98A7CF61ED1E}" type="datetime1">
              <a:rPr lang="en-US" altLang="en-US"/>
              <a:pPr>
                <a:defRPr/>
              </a:pPr>
              <a:t>9/26/18</a:t>
            </a:fld>
            <a:endParaRPr lang="en-US" altLang="en-US">
              <a:solidFill>
                <a:schemeClr val="folHlink"/>
              </a:solidFill>
            </a:endParaRPr>
          </a:p>
        </p:txBody>
      </p:sp>
      <p:sp>
        <p:nvSpPr>
          <p:cNvPr id="5" name="Rectangle 109">
            <a:extLst>
              <a:ext uri="{FF2B5EF4-FFF2-40B4-BE49-F238E27FC236}">
                <a16:creationId xmlns:a16="http://schemas.microsoft.com/office/drawing/2014/main" id="{632A2247-4849-484C-9B49-5333966DFB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0">
            <a:extLst>
              <a:ext uri="{FF2B5EF4-FFF2-40B4-BE49-F238E27FC236}">
                <a16:creationId xmlns:a16="http://schemas.microsoft.com/office/drawing/2014/main" id="{B567A308-9832-4FBF-958A-698FBF0FE944}"/>
              </a:ext>
            </a:extLst>
          </p:cNvPr>
          <p:cNvSpPr>
            <a:spLocks noGrp="1" noChangeArrowheads="1"/>
          </p:cNvSpPr>
          <p:nvPr>
            <p:ph type="sldNum" sz="quarter" idx="12"/>
          </p:nvPr>
        </p:nvSpPr>
        <p:spPr>
          <a:ln/>
        </p:spPr>
        <p:txBody>
          <a:bodyPr/>
          <a:lstStyle>
            <a:lvl1pPr>
              <a:defRPr/>
            </a:lvl1pPr>
          </a:lstStyle>
          <a:p>
            <a:pPr>
              <a:defRPr/>
            </a:pPr>
            <a:fld id="{630D007B-5680-4DC2-9422-D90CFD3D0A45}" type="slidenum">
              <a:rPr lang="en-US" altLang="en-US"/>
              <a:pPr>
                <a:defRPr/>
              </a:pPr>
              <a:t>‹#›</a:t>
            </a:fld>
            <a:endParaRPr lang="en-US" altLang="en-US"/>
          </a:p>
        </p:txBody>
      </p:sp>
    </p:spTree>
    <p:extLst>
      <p:ext uri="{BB962C8B-B14F-4D97-AF65-F5344CB8AC3E}">
        <p14:creationId xmlns:p14="http://schemas.microsoft.com/office/powerpoint/2010/main" val="1503172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160838"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70438" y="1524000"/>
            <a:ext cx="416242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8">
            <a:extLst>
              <a:ext uri="{FF2B5EF4-FFF2-40B4-BE49-F238E27FC236}">
                <a16:creationId xmlns:a16="http://schemas.microsoft.com/office/drawing/2014/main" id="{810EB631-97A4-4477-B864-3219CFA3265D}"/>
              </a:ext>
            </a:extLst>
          </p:cNvPr>
          <p:cNvSpPr>
            <a:spLocks noGrp="1" noChangeArrowheads="1"/>
          </p:cNvSpPr>
          <p:nvPr>
            <p:ph type="dt" sz="half" idx="10"/>
          </p:nvPr>
        </p:nvSpPr>
        <p:spPr>
          <a:ln/>
        </p:spPr>
        <p:txBody>
          <a:bodyPr/>
          <a:lstStyle>
            <a:lvl1pPr>
              <a:defRPr/>
            </a:lvl1pPr>
          </a:lstStyle>
          <a:p>
            <a:pPr>
              <a:defRPr/>
            </a:pPr>
            <a:fld id="{637D335A-B72A-4C95-B3C6-E7048735AA8D}" type="datetime1">
              <a:rPr lang="en-US" altLang="en-US"/>
              <a:pPr>
                <a:defRPr/>
              </a:pPr>
              <a:t>9/26/18</a:t>
            </a:fld>
            <a:endParaRPr lang="en-US" altLang="en-US">
              <a:solidFill>
                <a:schemeClr val="folHlink"/>
              </a:solidFill>
            </a:endParaRPr>
          </a:p>
        </p:txBody>
      </p:sp>
      <p:sp>
        <p:nvSpPr>
          <p:cNvPr id="6" name="Rectangle 109">
            <a:extLst>
              <a:ext uri="{FF2B5EF4-FFF2-40B4-BE49-F238E27FC236}">
                <a16:creationId xmlns:a16="http://schemas.microsoft.com/office/drawing/2014/main" id="{DD4C1ABE-2070-46F6-97CE-FE87CFDC62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0">
            <a:extLst>
              <a:ext uri="{FF2B5EF4-FFF2-40B4-BE49-F238E27FC236}">
                <a16:creationId xmlns:a16="http://schemas.microsoft.com/office/drawing/2014/main" id="{51605541-89B3-4340-BAAE-9A4C1B724BAA}"/>
              </a:ext>
            </a:extLst>
          </p:cNvPr>
          <p:cNvSpPr>
            <a:spLocks noGrp="1" noChangeArrowheads="1"/>
          </p:cNvSpPr>
          <p:nvPr>
            <p:ph type="sldNum" sz="quarter" idx="12"/>
          </p:nvPr>
        </p:nvSpPr>
        <p:spPr>
          <a:ln/>
        </p:spPr>
        <p:txBody>
          <a:bodyPr/>
          <a:lstStyle>
            <a:lvl1pPr>
              <a:defRPr/>
            </a:lvl1pPr>
          </a:lstStyle>
          <a:p>
            <a:pPr>
              <a:defRPr/>
            </a:pPr>
            <a:fld id="{70700428-2A2A-4730-9F97-E9BCE13D2F29}" type="slidenum">
              <a:rPr lang="en-US" altLang="en-US"/>
              <a:pPr>
                <a:defRPr/>
              </a:pPr>
              <a:t>‹#›</a:t>
            </a:fld>
            <a:endParaRPr lang="en-US" altLang="en-US"/>
          </a:p>
        </p:txBody>
      </p:sp>
    </p:spTree>
    <p:extLst>
      <p:ext uri="{BB962C8B-B14F-4D97-AF65-F5344CB8AC3E}">
        <p14:creationId xmlns:p14="http://schemas.microsoft.com/office/powerpoint/2010/main" val="141661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8">
            <a:extLst>
              <a:ext uri="{FF2B5EF4-FFF2-40B4-BE49-F238E27FC236}">
                <a16:creationId xmlns:a16="http://schemas.microsoft.com/office/drawing/2014/main" id="{5FBBDA8D-D462-449F-99D3-FC19BFB671B4}"/>
              </a:ext>
            </a:extLst>
          </p:cNvPr>
          <p:cNvSpPr>
            <a:spLocks noGrp="1" noChangeArrowheads="1"/>
          </p:cNvSpPr>
          <p:nvPr>
            <p:ph type="dt" sz="half" idx="10"/>
          </p:nvPr>
        </p:nvSpPr>
        <p:spPr>
          <a:ln/>
        </p:spPr>
        <p:txBody>
          <a:bodyPr/>
          <a:lstStyle>
            <a:lvl1pPr>
              <a:defRPr/>
            </a:lvl1pPr>
          </a:lstStyle>
          <a:p>
            <a:pPr>
              <a:defRPr/>
            </a:pPr>
            <a:fld id="{6073144F-9413-42F9-B1E4-CE100DB34556}" type="datetime1">
              <a:rPr lang="en-US" altLang="en-US"/>
              <a:pPr>
                <a:defRPr/>
              </a:pPr>
              <a:t>9/26/18</a:t>
            </a:fld>
            <a:endParaRPr lang="en-US" altLang="en-US">
              <a:solidFill>
                <a:schemeClr val="folHlink"/>
              </a:solidFill>
            </a:endParaRPr>
          </a:p>
        </p:txBody>
      </p:sp>
      <p:sp>
        <p:nvSpPr>
          <p:cNvPr id="8" name="Rectangle 109">
            <a:extLst>
              <a:ext uri="{FF2B5EF4-FFF2-40B4-BE49-F238E27FC236}">
                <a16:creationId xmlns:a16="http://schemas.microsoft.com/office/drawing/2014/main" id="{03328559-A7B4-43F9-BF2E-63F617F9C2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10">
            <a:extLst>
              <a:ext uri="{FF2B5EF4-FFF2-40B4-BE49-F238E27FC236}">
                <a16:creationId xmlns:a16="http://schemas.microsoft.com/office/drawing/2014/main" id="{4BC9725B-50BA-4EE8-A684-EBB7B89033D9}"/>
              </a:ext>
            </a:extLst>
          </p:cNvPr>
          <p:cNvSpPr>
            <a:spLocks noGrp="1" noChangeArrowheads="1"/>
          </p:cNvSpPr>
          <p:nvPr>
            <p:ph type="sldNum" sz="quarter" idx="12"/>
          </p:nvPr>
        </p:nvSpPr>
        <p:spPr>
          <a:ln/>
        </p:spPr>
        <p:txBody>
          <a:bodyPr/>
          <a:lstStyle>
            <a:lvl1pPr>
              <a:defRPr/>
            </a:lvl1pPr>
          </a:lstStyle>
          <a:p>
            <a:pPr>
              <a:defRPr/>
            </a:pPr>
            <a:fld id="{F5C37315-54A4-4C29-A9E0-57CA146BB2F2}" type="slidenum">
              <a:rPr lang="en-US" altLang="en-US"/>
              <a:pPr>
                <a:defRPr/>
              </a:pPr>
              <a:t>‹#›</a:t>
            </a:fld>
            <a:endParaRPr lang="en-US" altLang="en-US"/>
          </a:p>
        </p:txBody>
      </p:sp>
    </p:spTree>
    <p:extLst>
      <p:ext uri="{BB962C8B-B14F-4D97-AF65-F5344CB8AC3E}">
        <p14:creationId xmlns:p14="http://schemas.microsoft.com/office/powerpoint/2010/main" val="139954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8">
            <a:extLst>
              <a:ext uri="{FF2B5EF4-FFF2-40B4-BE49-F238E27FC236}">
                <a16:creationId xmlns:a16="http://schemas.microsoft.com/office/drawing/2014/main" id="{D15F7AAE-564C-4C06-867F-AC000D1E4701}"/>
              </a:ext>
            </a:extLst>
          </p:cNvPr>
          <p:cNvSpPr>
            <a:spLocks noGrp="1" noChangeArrowheads="1"/>
          </p:cNvSpPr>
          <p:nvPr>
            <p:ph type="dt" sz="half" idx="10"/>
          </p:nvPr>
        </p:nvSpPr>
        <p:spPr>
          <a:ln/>
        </p:spPr>
        <p:txBody>
          <a:bodyPr/>
          <a:lstStyle>
            <a:lvl1pPr>
              <a:defRPr/>
            </a:lvl1pPr>
          </a:lstStyle>
          <a:p>
            <a:pPr>
              <a:defRPr/>
            </a:pPr>
            <a:fld id="{931C2E77-0A4D-43B6-83D9-9B958BAE23AA}" type="datetime1">
              <a:rPr lang="en-US" altLang="en-US"/>
              <a:pPr>
                <a:defRPr/>
              </a:pPr>
              <a:t>9/26/18</a:t>
            </a:fld>
            <a:endParaRPr lang="en-US" altLang="en-US">
              <a:solidFill>
                <a:schemeClr val="folHlink"/>
              </a:solidFill>
            </a:endParaRPr>
          </a:p>
        </p:txBody>
      </p:sp>
      <p:sp>
        <p:nvSpPr>
          <p:cNvPr id="4" name="Rectangle 109">
            <a:extLst>
              <a:ext uri="{FF2B5EF4-FFF2-40B4-BE49-F238E27FC236}">
                <a16:creationId xmlns:a16="http://schemas.microsoft.com/office/drawing/2014/main" id="{0804FDDB-CC4F-4ABC-8BC0-67C1E247AA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10">
            <a:extLst>
              <a:ext uri="{FF2B5EF4-FFF2-40B4-BE49-F238E27FC236}">
                <a16:creationId xmlns:a16="http://schemas.microsoft.com/office/drawing/2014/main" id="{D43B305D-E768-48B7-BA16-972AF08E3EFB}"/>
              </a:ext>
            </a:extLst>
          </p:cNvPr>
          <p:cNvSpPr>
            <a:spLocks noGrp="1" noChangeArrowheads="1"/>
          </p:cNvSpPr>
          <p:nvPr>
            <p:ph type="sldNum" sz="quarter" idx="12"/>
          </p:nvPr>
        </p:nvSpPr>
        <p:spPr>
          <a:ln/>
        </p:spPr>
        <p:txBody>
          <a:bodyPr/>
          <a:lstStyle>
            <a:lvl1pPr>
              <a:defRPr/>
            </a:lvl1pPr>
          </a:lstStyle>
          <a:p>
            <a:pPr>
              <a:defRPr/>
            </a:pPr>
            <a:fld id="{530B62A5-A637-4508-B733-5733FC9F4B76}" type="slidenum">
              <a:rPr lang="en-US" altLang="en-US"/>
              <a:pPr>
                <a:defRPr/>
              </a:pPr>
              <a:t>‹#›</a:t>
            </a:fld>
            <a:endParaRPr lang="en-US" altLang="en-US"/>
          </a:p>
        </p:txBody>
      </p:sp>
    </p:spTree>
    <p:extLst>
      <p:ext uri="{BB962C8B-B14F-4D97-AF65-F5344CB8AC3E}">
        <p14:creationId xmlns:p14="http://schemas.microsoft.com/office/powerpoint/2010/main" val="79943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
            <a:extLst>
              <a:ext uri="{FF2B5EF4-FFF2-40B4-BE49-F238E27FC236}">
                <a16:creationId xmlns:a16="http://schemas.microsoft.com/office/drawing/2014/main" id="{9D3B361C-E2B7-4B23-93E3-EAB7D3B1A910}"/>
              </a:ext>
            </a:extLst>
          </p:cNvPr>
          <p:cNvSpPr>
            <a:spLocks noGrp="1" noChangeArrowheads="1"/>
          </p:cNvSpPr>
          <p:nvPr>
            <p:ph type="dt" sz="half" idx="10"/>
          </p:nvPr>
        </p:nvSpPr>
        <p:spPr>
          <a:ln/>
        </p:spPr>
        <p:txBody>
          <a:bodyPr/>
          <a:lstStyle>
            <a:lvl1pPr>
              <a:defRPr/>
            </a:lvl1pPr>
          </a:lstStyle>
          <a:p>
            <a:pPr>
              <a:defRPr/>
            </a:pPr>
            <a:fld id="{F4D8B22C-2231-42AB-A7FA-A4E510857C1A}" type="datetime1">
              <a:rPr lang="en-US" altLang="en-US"/>
              <a:pPr>
                <a:defRPr/>
              </a:pPr>
              <a:t>9/26/18</a:t>
            </a:fld>
            <a:endParaRPr lang="en-US" altLang="en-US">
              <a:solidFill>
                <a:schemeClr val="folHlink"/>
              </a:solidFill>
            </a:endParaRPr>
          </a:p>
        </p:txBody>
      </p:sp>
      <p:sp>
        <p:nvSpPr>
          <p:cNvPr id="3" name="Rectangle 109">
            <a:extLst>
              <a:ext uri="{FF2B5EF4-FFF2-40B4-BE49-F238E27FC236}">
                <a16:creationId xmlns:a16="http://schemas.microsoft.com/office/drawing/2014/main" id="{92F8F37E-4759-4D11-91F3-682134F001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10">
            <a:extLst>
              <a:ext uri="{FF2B5EF4-FFF2-40B4-BE49-F238E27FC236}">
                <a16:creationId xmlns:a16="http://schemas.microsoft.com/office/drawing/2014/main" id="{EAAC9664-3BF1-44C8-877F-F2396A669BE9}"/>
              </a:ext>
            </a:extLst>
          </p:cNvPr>
          <p:cNvSpPr>
            <a:spLocks noGrp="1" noChangeArrowheads="1"/>
          </p:cNvSpPr>
          <p:nvPr>
            <p:ph type="sldNum" sz="quarter" idx="12"/>
          </p:nvPr>
        </p:nvSpPr>
        <p:spPr>
          <a:ln/>
        </p:spPr>
        <p:txBody>
          <a:bodyPr/>
          <a:lstStyle>
            <a:lvl1pPr>
              <a:defRPr/>
            </a:lvl1pPr>
          </a:lstStyle>
          <a:p>
            <a:pPr>
              <a:defRPr/>
            </a:pPr>
            <a:fld id="{9DE08952-9CDC-4E75-958D-8FAC812DDB8A}" type="slidenum">
              <a:rPr lang="en-US" altLang="en-US"/>
              <a:pPr>
                <a:defRPr/>
              </a:pPr>
              <a:t>‹#›</a:t>
            </a:fld>
            <a:endParaRPr lang="en-US" altLang="en-US"/>
          </a:p>
        </p:txBody>
      </p:sp>
    </p:spTree>
    <p:extLst>
      <p:ext uri="{BB962C8B-B14F-4D97-AF65-F5344CB8AC3E}">
        <p14:creationId xmlns:p14="http://schemas.microsoft.com/office/powerpoint/2010/main" val="216921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8">
            <a:extLst>
              <a:ext uri="{FF2B5EF4-FFF2-40B4-BE49-F238E27FC236}">
                <a16:creationId xmlns:a16="http://schemas.microsoft.com/office/drawing/2014/main" id="{B5253DB2-90DC-4D57-929D-D9DB0132A95F}"/>
              </a:ext>
            </a:extLst>
          </p:cNvPr>
          <p:cNvSpPr>
            <a:spLocks noGrp="1" noChangeArrowheads="1"/>
          </p:cNvSpPr>
          <p:nvPr>
            <p:ph type="dt" sz="half" idx="10"/>
          </p:nvPr>
        </p:nvSpPr>
        <p:spPr>
          <a:ln/>
        </p:spPr>
        <p:txBody>
          <a:bodyPr/>
          <a:lstStyle>
            <a:lvl1pPr>
              <a:defRPr/>
            </a:lvl1pPr>
          </a:lstStyle>
          <a:p>
            <a:pPr>
              <a:defRPr/>
            </a:pPr>
            <a:fld id="{1872B4E3-5C81-40AA-8D12-A15A92D30AB1}" type="datetime1">
              <a:rPr lang="en-US" altLang="en-US"/>
              <a:pPr>
                <a:defRPr/>
              </a:pPr>
              <a:t>9/26/18</a:t>
            </a:fld>
            <a:endParaRPr lang="en-US" altLang="en-US">
              <a:solidFill>
                <a:schemeClr val="folHlink"/>
              </a:solidFill>
            </a:endParaRPr>
          </a:p>
        </p:txBody>
      </p:sp>
      <p:sp>
        <p:nvSpPr>
          <p:cNvPr id="6" name="Rectangle 109">
            <a:extLst>
              <a:ext uri="{FF2B5EF4-FFF2-40B4-BE49-F238E27FC236}">
                <a16:creationId xmlns:a16="http://schemas.microsoft.com/office/drawing/2014/main" id="{10754D3E-DD1F-48C6-97BA-EEAECB34D3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0">
            <a:extLst>
              <a:ext uri="{FF2B5EF4-FFF2-40B4-BE49-F238E27FC236}">
                <a16:creationId xmlns:a16="http://schemas.microsoft.com/office/drawing/2014/main" id="{85A4D7CE-61AD-42E4-BB92-41A51C8A92EE}"/>
              </a:ext>
            </a:extLst>
          </p:cNvPr>
          <p:cNvSpPr>
            <a:spLocks noGrp="1" noChangeArrowheads="1"/>
          </p:cNvSpPr>
          <p:nvPr>
            <p:ph type="sldNum" sz="quarter" idx="12"/>
          </p:nvPr>
        </p:nvSpPr>
        <p:spPr>
          <a:ln/>
        </p:spPr>
        <p:txBody>
          <a:bodyPr/>
          <a:lstStyle>
            <a:lvl1pPr>
              <a:defRPr/>
            </a:lvl1pPr>
          </a:lstStyle>
          <a:p>
            <a:pPr>
              <a:defRPr/>
            </a:pPr>
            <a:fld id="{13502AE1-DBC9-4E66-B5EA-AB2B1205475D}" type="slidenum">
              <a:rPr lang="en-US" altLang="en-US"/>
              <a:pPr>
                <a:defRPr/>
              </a:pPr>
              <a:t>‹#›</a:t>
            </a:fld>
            <a:endParaRPr lang="en-US" altLang="en-US"/>
          </a:p>
        </p:txBody>
      </p:sp>
    </p:spTree>
    <p:extLst>
      <p:ext uri="{BB962C8B-B14F-4D97-AF65-F5344CB8AC3E}">
        <p14:creationId xmlns:p14="http://schemas.microsoft.com/office/powerpoint/2010/main" val="3304015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8">
            <a:extLst>
              <a:ext uri="{FF2B5EF4-FFF2-40B4-BE49-F238E27FC236}">
                <a16:creationId xmlns:a16="http://schemas.microsoft.com/office/drawing/2014/main" id="{F2251968-AB78-41BE-AB5A-0A8AEB0924E2}"/>
              </a:ext>
            </a:extLst>
          </p:cNvPr>
          <p:cNvSpPr>
            <a:spLocks noGrp="1" noChangeArrowheads="1"/>
          </p:cNvSpPr>
          <p:nvPr>
            <p:ph type="dt" sz="half" idx="10"/>
          </p:nvPr>
        </p:nvSpPr>
        <p:spPr>
          <a:ln/>
        </p:spPr>
        <p:txBody>
          <a:bodyPr/>
          <a:lstStyle>
            <a:lvl1pPr>
              <a:defRPr/>
            </a:lvl1pPr>
          </a:lstStyle>
          <a:p>
            <a:pPr>
              <a:defRPr/>
            </a:pPr>
            <a:fld id="{F60DB21A-83FA-4E0E-96CA-6EE2BDF76223}" type="datetime1">
              <a:rPr lang="en-US" altLang="en-US"/>
              <a:pPr>
                <a:defRPr/>
              </a:pPr>
              <a:t>9/26/18</a:t>
            </a:fld>
            <a:endParaRPr lang="en-US" altLang="en-US">
              <a:solidFill>
                <a:schemeClr val="folHlink"/>
              </a:solidFill>
            </a:endParaRPr>
          </a:p>
        </p:txBody>
      </p:sp>
      <p:sp>
        <p:nvSpPr>
          <p:cNvPr id="6" name="Rectangle 109">
            <a:extLst>
              <a:ext uri="{FF2B5EF4-FFF2-40B4-BE49-F238E27FC236}">
                <a16:creationId xmlns:a16="http://schemas.microsoft.com/office/drawing/2014/main" id="{2FD7F7AE-F409-471C-8D2D-F6448A2931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0">
            <a:extLst>
              <a:ext uri="{FF2B5EF4-FFF2-40B4-BE49-F238E27FC236}">
                <a16:creationId xmlns:a16="http://schemas.microsoft.com/office/drawing/2014/main" id="{6E3EAC1D-9E46-4A65-BA01-B34C81FF3DED}"/>
              </a:ext>
            </a:extLst>
          </p:cNvPr>
          <p:cNvSpPr>
            <a:spLocks noGrp="1" noChangeArrowheads="1"/>
          </p:cNvSpPr>
          <p:nvPr>
            <p:ph type="sldNum" sz="quarter" idx="12"/>
          </p:nvPr>
        </p:nvSpPr>
        <p:spPr>
          <a:ln/>
        </p:spPr>
        <p:txBody>
          <a:bodyPr/>
          <a:lstStyle>
            <a:lvl1pPr>
              <a:defRPr/>
            </a:lvl1pPr>
          </a:lstStyle>
          <a:p>
            <a:pPr>
              <a:defRPr/>
            </a:pPr>
            <a:fld id="{12E1E7A2-4E2F-4AC7-A24D-19953DD36E38}" type="slidenum">
              <a:rPr lang="en-US" altLang="en-US"/>
              <a:pPr>
                <a:defRPr/>
              </a:pPr>
              <a:t>‹#›</a:t>
            </a:fld>
            <a:endParaRPr lang="en-US" altLang="en-US"/>
          </a:p>
        </p:txBody>
      </p:sp>
    </p:spTree>
    <p:extLst>
      <p:ext uri="{BB962C8B-B14F-4D97-AF65-F5344CB8AC3E}">
        <p14:creationId xmlns:p14="http://schemas.microsoft.com/office/powerpoint/2010/main" val="3506431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
            <a:extLst>
              <a:ext uri="{FF2B5EF4-FFF2-40B4-BE49-F238E27FC236}">
                <a16:creationId xmlns:a16="http://schemas.microsoft.com/office/drawing/2014/main" id="{ACF250E9-B118-44C6-A256-5102ABC4782F}"/>
              </a:ext>
            </a:extLst>
          </p:cNvPr>
          <p:cNvGrpSpPr>
            <a:grpSpLocks/>
          </p:cNvGrpSpPr>
          <p:nvPr/>
        </p:nvGrpSpPr>
        <p:grpSpPr bwMode="auto">
          <a:xfrm>
            <a:off x="0" y="68263"/>
            <a:ext cx="457200" cy="6713537"/>
            <a:chOff x="0" y="43"/>
            <a:chExt cx="5760" cy="4229"/>
          </a:xfrm>
        </p:grpSpPr>
        <p:sp>
          <p:nvSpPr>
            <p:cNvPr id="1050" name="Line 4">
              <a:extLst>
                <a:ext uri="{FF2B5EF4-FFF2-40B4-BE49-F238E27FC236}">
                  <a16:creationId xmlns:a16="http://schemas.microsoft.com/office/drawing/2014/main" id="{3234934A-1BAD-45B8-B363-FA10A237ADEE}"/>
                </a:ext>
              </a:extLst>
            </p:cNvPr>
            <p:cNvSpPr>
              <a:spLocks noChangeShapeType="1"/>
            </p:cNvSpPr>
            <p:nvPr/>
          </p:nvSpPr>
          <p:spPr bwMode="auto">
            <a:xfrm>
              <a:off x="0" y="420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1" name="Line 5">
              <a:extLst>
                <a:ext uri="{FF2B5EF4-FFF2-40B4-BE49-F238E27FC236}">
                  <a16:creationId xmlns:a16="http://schemas.microsoft.com/office/drawing/2014/main" id="{09959BAD-4F78-4FC0-8B9F-C71FA18861F8}"/>
                </a:ext>
              </a:extLst>
            </p:cNvPr>
            <p:cNvSpPr>
              <a:spLocks noChangeShapeType="1"/>
            </p:cNvSpPr>
            <p:nvPr/>
          </p:nvSpPr>
          <p:spPr bwMode="auto">
            <a:xfrm>
              <a:off x="0" y="42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2" name="Line 6">
              <a:extLst>
                <a:ext uri="{FF2B5EF4-FFF2-40B4-BE49-F238E27FC236}">
                  <a16:creationId xmlns:a16="http://schemas.microsoft.com/office/drawing/2014/main" id="{E13DD565-173A-4959-B0E8-896EFFAD66EE}"/>
                </a:ext>
              </a:extLst>
            </p:cNvPr>
            <p:cNvSpPr>
              <a:spLocks noChangeShapeType="1"/>
            </p:cNvSpPr>
            <p:nvPr/>
          </p:nvSpPr>
          <p:spPr bwMode="auto">
            <a:xfrm>
              <a:off x="0" y="427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3" name="Line 7">
              <a:extLst>
                <a:ext uri="{FF2B5EF4-FFF2-40B4-BE49-F238E27FC236}">
                  <a16:creationId xmlns:a16="http://schemas.microsoft.com/office/drawing/2014/main" id="{6B248637-69AA-4F16-892A-5BEC3252210C}"/>
                </a:ext>
              </a:extLst>
            </p:cNvPr>
            <p:cNvSpPr>
              <a:spLocks noChangeShapeType="1"/>
            </p:cNvSpPr>
            <p:nvPr/>
          </p:nvSpPr>
          <p:spPr bwMode="auto">
            <a:xfrm>
              <a:off x="0" y="4113"/>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 name="Line 8">
              <a:extLst>
                <a:ext uri="{FF2B5EF4-FFF2-40B4-BE49-F238E27FC236}">
                  <a16:creationId xmlns:a16="http://schemas.microsoft.com/office/drawing/2014/main" id="{0247370A-12E6-445E-AF9F-0B30B1356E0D}"/>
                </a:ext>
              </a:extLst>
            </p:cNvPr>
            <p:cNvSpPr>
              <a:spLocks noChangeShapeType="1"/>
            </p:cNvSpPr>
            <p:nvPr/>
          </p:nvSpPr>
          <p:spPr bwMode="auto">
            <a:xfrm>
              <a:off x="0" y="406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 name="Line 9">
              <a:extLst>
                <a:ext uri="{FF2B5EF4-FFF2-40B4-BE49-F238E27FC236}">
                  <a16:creationId xmlns:a16="http://schemas.microsoft.com/office/drawing/2014/main" id="{BB74796A-4B33-4F7C-909B-CBC2E5E1F9A8}"/>
                </a:ext>
              </a:extLst>
            </p:cNvPr>
            <p:cNvSpPr>
              <a:spLocks noChangeShapeType="1"/>
            </p:cNvSpPr>
            <p:nvPr/>
          </p:nvSpPr>
          <p:spPr bwMode="auto">
            <a:xfrm>
              <a:off x="0" y="41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6" name="Line 10">
              <a:extLst>
                <a:ext uri="{FF2B5EF4-FFF2-40B4-BE49-F238E27FC236}">
                  <a16:creationId xmlns:a16="http://schemas.microsoft.com/office/drawing/2014/main" id="{9053D5D7-09B1-4A8C-A8CD-42D155995394}"/>
                </a:ext>
              </a:extLst>
            </p:cNvPr>
            <p:cNvSpPr>
              <a:spLocks noChangeShapeType="1"/>
            </p:cNvSpPr>
            <p:nvPr/>
          </p:nvSpPr>
          <p:spPr bwMode="auto">
            <a:xfrm>
              <a:off x="0" y="366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7" name="Line 11">
              <a:extLst>
                <a:ext uri="{FF2B5EF4-FFF2-40B4-BE49-F238E27FC236}">
                  <a16:creationId xmlns:a16="http://schemas.microsoft.com/office/drawing/2014/main" id="{BC965B88-090C-4970-9D8D-244C78F0B242}"/>
                </a:ext>
              </a:extLst>
            </p:cNvPr>
            <p:cNvSpPr>
              <a:spLocks noChangeShapeType="1"/>
            </p:cNvSpPr>
            <p:nvPr/>
          </p:nvSpPr>
          <p:spPr bwMode="auto">
            <a:xfrm>
              <a:off x="0" y="363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8" name="Line 12">
              <a:extLst>
                <a:ext uri="{FF2B5EF4-FFF2-40B4-BE49-F238E27FC236}">
                  <a16:creationId xmlns:a16="http://schemas.microsoft.com/office/drawing/2014/main" id="{7C298086-0674-4F92-BB1A-C2BDFB5315F3}"/>
                </a:ext>
              </a:extLst>
            </p:cNvPr>
            <p:cNvSpPr>
              <a:spLocks noChangeShapeType="1"/>
            </p:cNvSpPr>
            <p:nvPr/>
          </p:nvSpPr>
          <p:spPr bwMode="auto">
            <a:xfrm>
              <a:off x="0" y="402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9" name="Line 13">
              <a:extLst>
                <a:ext uri="{FF2B5EF4-FFF2-40B4-BE49-F238E27FC236}">
                  <a16:creationId xmlns:a16="http://schemas.microsoft.com/office/drawing/2014/main" id="{D2CE701E-D5F3-4958-8142-45D9B0AA1958}"/>
                </a:ext>
              </a:extLst>
            </p:cNvPr>
            <p:cNvSpPr>
              <a:spLocks noChangeShapeType="1"/>
            </p:cNvSpPr>
            <p:nvPr/>
          </p:nvSpPr>
          <p:spPr bwMode="auto">
            <a:xfrm>
              <a:off x="0" y="389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0" name="Line 14">
              <a:extLst>
                <a:ext uri="{FF2B5EF4-FFF2-40B4-BE49-F238E27FC236}">
                  <a16:creationId xmlns:a16="http://schemas.microsoft.com/office/drawing/2014/main" id="{DD231932-B0F7-4B87-A269-1C218B6E2ADE}"/>
                </a:ext>
              </a:extLst>
            </p:cNvPr>
            <p:cNvSpPr>
              <a:spLocks noChangeShapeType="1"/>
            </p:cNvSpPr>
            <p:nvPr/>
          </p:nvSpPr>
          <p:spPr bwMode="auto">
            <a:xfrm>
              <a:off x="0" y="381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1" name="Line 15">
              <a:extLst>
                <a:ext uri="{FF2B5EF4-FFF2-40B4-BE49-F238E27FC236}">
                  <a16:creationId xmlns:a16="http://schemas.microsoft.com/office/drawing/2014/main" id="{5BA02D5A-9F51-41E6-815D-9B5F77252D75}"/>
                </a:ext>
              </a:extLst>
            </p:cNvPr>
            <p:cNvSpPr>
              <a:spLocks noChangeShapeType="1"/>
            </p:cNvSpPr>
            <p:nvPr/>
          </p:nvSpPr>
          <p:spPr bwMode="auto">
            <a:xfrm>
              <a:off x="0" y="399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2" name="Line 16">
              <a:extLst>
                <a:ext uri="{FF2B5EF4-FFF2-40B4-BE49-F238E27FC236}">
                  <a16:creationId xmlns:a16="http://schemas.microsoft.com/office/drawing/2014/main" id="{E2E283F0-F535-4903-9BAB-D4468A72AEAA}"/>
                </a:ext>
              </a:extLst>
            </p:cNvPr>
            <p:cNvSpPr>
              <a:spLocks noChangeShapeType="1"/>
            </p:cNvSpPr>
            <p:nvPr/>
          </p:nvSpPr>
          <p:spPr bwMode="auto">
            <a:xfrm>
              <a:off x="0" y="368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3" name="Line 17">
              <a:extLst>
                <a:ext uri="{FF2B5EF4-FFF2-40B4-BE49-F238E27FC236}">
                  <a16:creationId xmlns:a16="http://schemas.microsoft.com/office/drawing/2014/main" id="{B5C1BF75-6FD7-496D-830B-C089D5BF6FC8}"/>
                </a:ext>
              </a:extLst>
            </p:cNvPr>
            <p:cNvSpPr>
              <a:spLocks noChangeShapeType="1"/>
            </p:cNvSpPr>
            <p:nvPr/>
          </p:nvSpPr>
          <p:spPr bwMode="auto">
            <a:xfrm>
              <a:off x="0" y="374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4" name="Line 18">
              <a:extLst>
                <a:ext uri="{FF2B5EF4-FFF2-40B4-BE49-F238E27FC236}">
                  <a16:creationId xmlns:a16="http://schemas.microsoft.com/office/drawing/2014/main" id="{832262BD-C484-4C9C-80AA-5CD3E498A670}"/>
                </a:ext>
              </a:extLst>
            </p:cNvPr>
            <p:cNvSpPr>
              <a:spLocks noChangeShapeType="1"/>
            </p:cNvSpPr>
            <p:nvPr/>
          </p:nvSpPr>
          <p:spPr bwMode="auto">
            <a:xfrm>
              <a:off x="0" y="39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 name="Line 19">
              <a:extLst>
                <a:ext uri="{FF2B5EF4-FFF2-40B4-BE49-F238E27FC236}">
                  <a16:creationId xmlns:a16="http://schemas.microsoft.com/office/drawing/2014/main" id="{BA3020B9-917D-49F1-A319-49C9C64EEDEA}"/>
                </a:ext>
              </a:extLst>
            </p:cNvPr>
            <p:cNvSpPr>
              <a:spLocks noChangeShapeType="1"/>
            </p:cNvSpPr>
            <p:nvPr/>
          </p:nvSpPr>
          <p:spPr bwMode="auto">
            <a:xfrm>
              <a:off x="0" y="39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6" name="Line 20">
              <a:extLst>
                <a:ext uri="{FF2B5EF4-FFF2-40B4-BE49-F238E27FC236}">
                  <a16:creationId xmlns:a16="http://schemas.microsoft.com/office/drawing/2014/main" id="{C7772B1A-E331-4ACF-AF0E-09DB25580B2C}"/>
                </a:ext>
              </a:extLst>
            </p:cNvPr>
            <p:cNvSpPr>
              <a:spLocks noChangeShapeType="1"/>
            </p:cNvSpPr>
            <p:nvPr/>
          </p:nvSpPr>
          <p:spPr bwMode="auto">
            <a:xfrm>
              <a:off x="0" y="351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7" name="Line 21">
              <a:extLst>
                <a:ext uri="{FF2B5EF4-FFF2-40B4-BE49-F238E27FC236}">
                  <a16:creationId xmlns:a16="http://schemas.microsoft.com/office/drawing/2014/main" id="{0E5E08C2-9C50-4C3A-A205-82B82E8877FD}"/>
                </a:ext>
              </a:extLst>
            </p:cNvPr>
            <p:cNvSpPr>
              <a:spLocks noChangeShapeType="1"/>
            </p:cNvSpPr>
            <p:nvPr/>
          </p:nvSpPr>
          <p:spPr bwMode="auto">
            <a:xfrm>
              <a:off x="0" y="35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8" name="Line 22">
              <a:extLst>
                <a:ext uri="{FF2B5EF4-FFF2-40B4-BE49-F238E27FC236}">
                  <a16:creationId xmlns:a16="http://schemas.microsoft.com/office/drawing/2014/main" id="{8B104BBA-0E23-4209-94F5-86E93393943B}"/>
                </a:ext>
              </a:extLst>
            </p:cNvPr>
            <p:cNvSpPr>
              <a:spLocks noChangeShapeType="1"/>
            </p:cNvSpPr>
            <p:nvPr/>
          </p:nvSpPr>
          <p:spPr bwMode="auto">
            <a:xfrm>
              <a:off x="0" y="357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9" name="Line 23">
              <a:extLst>
                <a:ext uri="{FF2B5EF4-FFF2-40B4-BE49-F238E27FC236}">
                  <a16:creationId xmlns:a16="http://schemas.microsoft.com/office/drawing/2014/main" id="{777B5F44-DB3F-4665-8F66-69F14C60FA1B}"/>
                </a:ext>
              </a:extLst>
            </p:cNvPr>
            <p:cNvSpPr>
              <a:spLocks noChangeShapeType="1"/>
            </p:cNvSpPr>
            <p:nvPr/>
          </p:nvSpPr>
          <p:spPr bwMode="auto">
            <a:xfrm>
              <a:off x="0" y="342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0" name="Line 24">
              <a:extLst>
                <a:ext uri="{FF2B5EF4-FFF2-40B4-BE49-F238E27FC236}">
                  <a16:creationId xmlns:a16="http://schemas.microsoft.com/office/drawing/2014/main" id="{44D55328-DFB7-4BCD-A796-270E2662503F}"/>
                </a:ext>
              </a:extLst>
            </p:cNvPr>
            <p:cNvSpPr>
              <a:spLocks noChangeShapeType="1"/>
            </p:cNvSpPr>
            <p:nvPr/>
          </p:nvSpPr>
          <p:spPr bwMode="auto">
            <a:xfrm>
              <a:off x="0" y="337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1" name="Line 25">
              <a:extLst>
                <a:ext uri="{FF2B5EF4-FFF2-40B4-BE49-F238E27FC236}">
                  <a16:creationId xmlns:a16="http://schemas.microsoft.com/office/drawing/2014/main" id="{9B917273-9EB2-491E-9474-971BB2FAD582}"/>
                </a:ext>
              </a:extLst>
            </p:cNvPr>
            <p:cNvSpPr>
              <a:spLocks noChangeShapeType="1"/>
            </p:cNvSpPr>
            <p:nvPr/>
          </p:nvSpPr>
          <p:spPr bwMode="auto">
            <a:xfrm>
              <a:off x="0" y="346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2" name="Line 26">
              <a:extLst>
                <a:ext uri="{FF2B5EF4-FFF2-40B4-BE49-F238E27FC236}">
                  <a16:creationId xmlns:a16="http://schemas.microsoft.com/office/drawing/2014/main" id="{143E56BC-D0F3-4A0C-BAFE-1405C2F6A2C1}"/>
                </a:ext>
              </a:extLst>
            </p:cNvPr>
            <p:cNvSpPr>
              <a:spLocks noChangeShapeType="1"/>
            </p:cNvSpPr>
            <p:nvPr/>
          </p:nvSpPr>
          <p:spPr bwMode="auto">
            <a:xfrm>
              <a:off x="0" y="297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3" name="Line 27">
              <a:extLst>
                <a:ext uri="{FF2B5EF4-FFF2-40B4-BE49-F238E27FC236}">
                  <a16:creationId xmlns:a16="http://schemas.microsoft.com/office/drawing/2014/main" id="{4B570087-D6DD-4524-9270-9C93376C17D7}"/>
                </a:ext>
              </a:extLst>
            </p:cNvPr>
            <p:cNvSpPr>
              <a:spLocks noChangeShapeType="1"/>
            </p:cNvSpPr>
            <p:nvPr/>
          </p:nvSpPr>
          <p:spPr bwMode="auto">
            <a:xfrm>
              <a:off x="0" y="294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4" name="Line 28">
              <a:extLst>
                <a:ext uri="{FF2B5EF4-FFF2-40B4-BE49-F238E27FC236}">
                  <a16:creationId xmlns:a16="http://schemas.microsoft.com/office/drawing/2014/main" id="{5EF63CE7-E3D0-42C8-8BD6-F844398584CB}"/>
                </a:ext>
              </a:extLst>
            </p:cNvPr>
            <p:cNvSpPr>
              <a:spLocks noChangeShapeType="1"/>
            </p:cNvSpPr>
            <p:nvPr/>
          </p:nvSpPr>
          <p:spPr bwMode="auto">
            <a:xfrm>
              <a:off x="0" y="332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 name="Line 29">
              <a:extLst>
                <a:ext uri="{FF2B5EF4-FFF2-40B4-BE49-F238E27FC236}">
                  <a16:creationId xmlns:a16="http://schemas.microsoft.com/office/drawing/2014/main" id="{4AC5B152-C764-4830-966D-64901790BFF6}"/>
                </a:ext>
              </a:extLst>
            </p:cNvPr>
            <p:cNvSpPr>
              <a:spLocks noChangeShapeType="1"/>
            </p:cNvSpPr>
            <p:nvPr/>
          </p:nvSpPr>
          <p:spPr bwMode="auto">
            <a:xfrm>
              <a:off x="0" y="320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 name="Line 30">
              <a:extLst>
                <a:ext uri="{FF2B5EF4-FFF2-40B4-BE49-F238E27FC236}">
                  <a16:creationId xmlns:a16="http://schemas.microsoft.com/office/drawing/2014/main" id="{CD792A91-9419-44EB-BD5E-C6A7F78FAC92}"/>
                </a:ext>
              </a:extLst>
            </p:cNvPr>
            <p:cNvSpPr>
              <a:spLocks noChangeShapeType="1"/>
            </p:cNvSpPr>
            <p:nvPr/>
          </p:nvSpPr>
          <p:spPr bwMode="auto">
            <a:xfrm>
              <a:off x="0" y="312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7" name="Line 31">
              <a:extLst>
                <a:ext uri="{FF2B5EF4-FFF2-40B4-BE49-F238E27FC236}">
                  <a16:creationId xmlns:a16="http://schemas.microsoft.com/office/drawing/2014/main" id="{91B6D551-EEA5-4B0D-B743-3E4E9A737045}"/>
                </a:ext>
              </a:extLst>
            </p:cNvPr>
            <p:cNvSpPr>
              <a:spLocks noChangeShapeType="1"/>
            </p:cNvSpPr>
            <p:nvPr/>
          </p:nvSpPr>
          <p:spPr bwMode="auto">
            <a:xfrm>
              <a:off x="0" y="330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8" name="Line 32">
              <a:extLst>
                <a:ext uri="{FF2B5EF4-FFF2-40B4-BE49-F238E27FC236}">
                  <a16:creationId xmlns:a16="http://schemas.microsoft.com/office/drawing/2014/main" id="{9A46FC3C-E631-4D3A-8E40-34E6369B01A3}"/>
                </a:ext>
              </a:extLst>
            </p:cNvPr>
            <p:cNvSpPr>
              <a:spLocks noChangeShapeType="1"/>
            </p:cNvSpPr>
            <p:nvPr/>
          </p:nvSpPr>
          <p:spPr bwMode="auto">
            <a:xfrm>
              <a:off x="0" y="299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9" name="Line 33">
              <a:extLst>
                <a:ext uri="{FF2B5EF4-FFF2-40B4-BE49-F238E27FC236}">
                  <a16:creationId xmlns:a16="http://schemas.microsoft.com/office/drawing/2014/main" id="{8649ACC5-112C-4CD9-8393-2731BF657D9F}"/>
                </a:ext>
              </a:extLst>
            </p:cNvPr>
            <p:cNvSpPr>
              <a:spLocks noChangeShapeType="1"/>
            </p:cNvSpPr>
            <p:nvPr/>
          </p:nvSpPr>
          <p:spPr bwMode="auto">
            <a:xfrm>
              <a:off x="0" y="304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0" name="Line 34">
              <a:extLst>
                <a:ext uri="{FF2B5EF4-FFF2-40B4-BE49-F238E27FC236}">
                  <a16:creationId xmlns:a16="http://schemas.microsoft.com/office/drawing/2014/main" id="{F0F73090-A658-46C4-A393-D9B2FA9ECD99}"/>
                </a:ext>
              </a:extLst>
            </p:cNvPr>
            <p:cNvSpPr>
              <a:spLocks noChangeShapeType="1"/>
            </p:cNvSpPr>
            <p:nvPr/>
          </p:nvSpPr>
          <p:spPr bwMode="auto">
            <a:xfrm>
              <a:off x="0" y="324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1" name="Line 35">
              <a:extLst>
                <a:ext uri="{FF2B5EF4-FFF2-40B4-BE49-F238E27FC236}">
                  <a16:creationId xmlns:a16="http://schemas.microsoft.com/office/drawing/2014/main" id="{B033ACC3-9100-4732-B6B5-5A681247978C}"/>
                </a:ext>
              </a:extLst>
            </p:cNvPr>
            <p:cNvSpPr>
              <a:spLocks noChangeShapeType="1"/>
            </p:cNvSpPr>
            <p:nvPr/>
          </p:nvSpPr>
          <p:spPr bwMode="auto">
            <a:xfrm>
              <a:off x="0" y="322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2" name="Line 36">
              <a:extLst>
                <a:ext uri="{FF2B5EF4-FFF2-40B4-BE49-F238E27FC236}">
                  <a16:creationId xmlns:a16="http://schemas.microsoft.com/office/drawing/2014/main" id="{F6158B8E-CF5C-42D2-8894-D6979D3AD537}"/>
                </a:ext>
              </a:extLst>
            </p:cNvPr>
            <p:cNvSpPr>
              <a:spLocks noChangeShapeType="1"/>
            </p:cNvSpPr>
            <p:nvPr/>
          </p:nvSpPr>
          <p:spPr bwMode="auto">
            <a:xfrm>
              <a:off x="0" y="283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3" name="Line 37">
              <a:extLst>
                <a:ext uri="{FF2B5EF4-FFF2-40B4-BE49-F238E27FC236}">
                  <a16:creationId xmlns:a16="http://schemas.microsoft.com/office/drawing/2014/main" id="{30195949-3AFA-4619-81B3-2F6F5096A6C3}"/>
                </a:ext>
              </a:extLst>
            </p:cNvPr>
            <p:cNvSpPr>
              <a:spLocks noChangeShapeType="1"/>
            </p:cNvSpPr>
            <p:nvPr/>
          </p:nvSpPr>
          <p:spPr bwMode="auto">
            <a:xfrm>
              <a:off x="0" y="275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4" name="Line 38">
              <a:extLst>
                <a:ext uri="{FF2B5EF4-FFF2-40B4-BE49-F238E27FC236}">
                  <a16:creationId xmlns:a16="http://schemas.microsoft.com/office/drawing/2014/main" id="{FC37C1BB-341F-4137-9407-EEE319A5C814}"/>
                </a:ext>
              </a:extLst>
            </p:cNvPr>
            <p:cNvSpPr>
              <a:spLocks noChangeShapeType="1"/>
            </p:cNvSpPr>
            <p:nvPr/>
          </p:nvSpPr>
          <p:spPr bwMode="auto">
            <a:xfrm>
              <a:off x="0" y="267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 name="Line 39">
              <a:extLst>
                <a:ext uri="{FF2B5EF4-FFF2-40B4-BE49-F238E27FC236}">
                  <a16:creationId xmlns:a16="http://schemas.microsoft.com/office/drawing/2014/main" id="{03467FB5-6909-491D-9656-2E9A52CE4E61}"/>
                </a:ext>
              </a:extLst>
            </p:cNvPr>
            <p:cNvSpPr>
              <a:spLocks noChangeShapeType="1"/>
            </p:cNvSpPr>
            <p:nvPr/>
          </p:nvSpPr>
          <p:spPr bwMode="auto">
            <a:xfrm>
              <a:off x="0" y="287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 name="Line 40">
              <a:extLst>
                <a:ext uri="{FF2B5EF4-FFF2-40B4-BE49-F238E27FC236}">
                  <a16:creationId xmlns:a16="http://schemas.microsoft.com/office/drawing/2014/main" id="{B3B3825A-C33D-4DBA-B8ED-724974903BBF}"/>
                </a:ext>
              </a:extLst>
            </p:cNvPr>
            <p:cNvSpPr>
              <a:spLocks noChangeShapeType="1"/>
            </p:cNvSpPr>
            <p:nvPr/>
          </p:nvSpPr>
          <p:spPr bwMode="auto">
            <a:xfrm>
              <a:off x="0" y="285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7" name="Line 41">
              <a:extLst>
                <a:ext uri="{FF2B5EF4-FFF2-40B4-BE49-F238E27FC236}">
                  <a16:creationId xmlns:a16="http://schemas.microsoft.com/office/drawing/2014/main" id="{CD4FE6B7-04F0-419E-B032-123A23D4FAB8}"/>
                </a:ext>
              </a:extLst>
            </p:cNvPr>
            <p:cNvSpPr>
              <a:spLocks noChangeShapeType="1"/>
            </p:cNvSpPr>
            <p:nvPr/>
          </p:nvSpPr>
          <p:spPr bwMode="auto">
            <a:xfrm>
              <a:off x="0" y="2554"/>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8" name="Line 42">
              <a:extLst>
                <a:ext uri="{FF2B5EF4-FFF2-40B4-BE49-F238E27FC236}">
                  <a16:creationId xmlns:a16="http://schemas.microsoft.com/office/drawing/2014/main" id="{662667A3-1A94-4155-80C4-248AF8765890}"/>
                </a:ext>
              </a:extLst>
            </p:cNvPr>
            <p:cNvSpPr>
              <a:spLocks noChangeShapeType="1"/>
            </p:cNvSpPr>
            <p:nvPr/>
          </p:nvSpPr>
          <p:spPr bwMode="auto">
            <a:xfrm>
              <a:off x="0" y="2590"/>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9" name="Line 43">
              <a:extLst>
                <a:ext uri="{FF2B5EF4-FFF2-40B4-BE49-F238E27FC236}">
                  <a16:creationId xmlns:a16="http://schemas.microsoft.com/office/drawing/2014/main" id="{4B52B50D-FC77-46C5-A98B-932B1B4A671F}"/>
                </a:ext>
              </a:extLst>
            </p:cNvPr>
            <p:cNvSpPr>
              <a:spLocks noChangeShapeType="1"/>
            </p:cNvSpPr>
            <p:nvPr/>
          </p:nvSpPr>
          <p:spPr bwMode="auto">
            <a:xfrm>
              <a:off x="0" y="2623"/>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0" name="Line 44">
              <a:extLst>
                <a:ext uri="{FF2B5EF4-FFF2-40B4-BE49-F238E27FC236}">
                  <a16:creationId xmlns:a16="http://schemas.microsoft.com/office/drawing/2014/main" id="{24608314-974A-469C-ADF9-3C56032EE918}"/>
                </a:ext>
              </a:extLst>
            </p:cNvPr>
            <p:cNvSpPr>
              <a:spLocks noChangeShapeType="1"/>
            </p:cNvSpPr>
            <p:nvPr/>
          </p:nvSpPr>
          <p:spPr bwMode="auto">
            <a:xfrm>
              <a:off x="0" y="246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1" name="Line 45">
              <a:extLst>
                <a:ext uri="{FF2B5EF4-FFF2-40B4-BE49-F238E27FC236}">
                  <a16:creationId xmlns:a16="http://schemas.microsoft.com/office/drawing/2014/main" id="{810D62FC-639D-4E99-986E-96985C82FA0C}"/>
                </a:ext>
              </a:extLst>
            </p:cNvPr>
            <p:cNvSpPr>
              <a:spLocks noChangeShapeType="1"/>
            </p:cNvSpPr>
            <p:nvPr/>
          </p:nvSpPr>
          <p:spPr bwMode="auto">
            <a:xfrm>
              <a:off x="0" y="241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2" name="Line 46">
              <a:extLst>
                <a:ext uri="{FF2B5EF4-FFF2-40B4-BE49-F238E27FC236}">
                  <a16:creationId xmlns:a16="http://schemas.microsoft.com/office/drawing/2014/main" id="{45013869-14D8-4711-AA60-91557F8280D0}"/>
                </a:ext>
              </a:extLst>
            </p:cNvPr>
            <p:cNvSpPr>
              <a:spLocks noChangeShapeType="1"/>
            </p:cNvSpPr>
            <p:nvPr/>
          </p:nvSpPr>
          <p:spPr bwMode="auto">
            <a:xfrm>
              <a:off x="0" y="250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3" name="Line 47">
              <a:extLst>
                <a:ext uri="{FF2B5EF4-FFF2-40B4-BE49-F238E27FC236}">
                  <a16:creationId xmlns:a16="http://schemas.microsoft.com/office/drawing/2014/main" id="{6C036093-D24B-4AD2-AC11-45501A78ACC5}"/>
                </a:ext>
              </a:extLst>
            </p:cNvPr>
            <p:cNvSpPr>
              <a:spLocks noChangeShapeType="1"/>
            </p:cNvSpPr>
            <p:nvPr/>
          </p:nvSpPr>
          <p:spPr bwMode="auto">
            <a:xfrm>
              <a:off x="0" y="237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4" name="Line 48">
              <a:extLst>
                <a:ext uri="{FF2B5EF4-FFF2-40B4-BE49-F238E27FC236}">
                  <a16:creationId xmlns:a16="http://schemas.microsoft.com/office/drawing/2014/main" id="{4C64A65F-0D05-45EA-9257-86CA248C885D}"/>
                </a:ext>
              </a:extLst>
            </p:cNvPr>
            <p:cNvSpPr>
              <a:spLocks noChangeShapeType="1"/>
            </p:cNvSpPr>
            <p:nvPr/>
          </p:nvSpPr>
          <p:spPr bwMode="auto">
            <a:xfrm>
              <a:off x="0" y="2245"/>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 name="Line 49">
              <a:extLst>
                <a:ext uri="{FF2B5EF4-FFF2-40B4-BE49-F238E27FC236}">
                  <a16:creationId xmlns:a16="http://schemas.microsoft.com/office/drawing/2014/main" id="{AAC25026-2FCF-4C4A-95C0-4E3B7786ED9A}"/>
                </a:ext>
              </a:extLst>
            </p:cNvPr>
            <p:cNvSpPr>
              <a:spLocks noChangeShapeType="1"/>
            </p:cNvSpPr>
            <p:nvPr/>
          </p:nvSpPr>
          <p:spPr bwMode="auto">
            <a:xfrm>
              <a:off x="0" y="235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 name="Line 50">
              <a:extLst>
                <a:ext uri="{FF2B5EF4-FFF2-40B4-BE49-F238E27FC236}">
                  <a16:creationId xmlns:a16="http://schemas.microsoft.com/office/drawing/2014/main" id="{6FE8B408-7119-4D9E-9B4A-E6B49A522E89}"/>
                </a:ext>
              </a:extLst>
            </p:cNvPr>
            <p:cNvSpPr>
              <a:spLocks noChangeShapeType="1"/>
            </p:cNvSpPr>
            <p:nvPr/>
          </p:nvSpPr>
          <p:spPr bwMode="auto">
            <a:xfrm>
              <a:off x="0" y="2290"/>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7" name="Line 51">
              <a:extLst>
                <a:ext uri="{FF2B5EF4-FFF2-40B4-BE49-F238E27FC236}">
                  <a16:creationId xmlns:a16="http://schemas.microsoft.com/office/drawing/2014/main" id="{BD78218D-6687-4855-A5D6-CEFA97FD2E58}"/>
                </a:ext>
              </a:extLst>
            </p:cNvPr>
            <p:cNvSpPr>
              <a:spLocks noChangeShapeType="1"/>
            </p:cNvSpPr>
            <p:nvPr/>
          </p:nvSpPr>
          <p:spPr bwMode="auto">
            <a:xfrm>
              <a:off x="0" y="2269"/>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8" name="Line 52">
              <a:extLst>
                <a:ext uri="{FF2B5EF4-FFF2-40B4-BE49-F238E27FC236}">
                  <a16:creationId xmlns:a16="http://schemas.microsoft.com/office/drawing/2014/main" id="{62A0168F-0568-41D9-AE1E-6456FD93E9F8}"/>
                </a:ext>
              </a:extLst>
            </p:cNvPr>
            <p:cNvSpPr>
              <a:spLocks noChangeShapeType="1"/>
            </p:cNvSpPr>
            <p:nvPr/>
          </p:nvSpPr>
          <p:spPr bwMode="auto">
            <a:xfrm>
              <a:off x="0" y="213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9" name="Line 53">
              <a:extLst>
                <a:ext uri="{FF2B5EF4-FFF2-40B4-BE49-F238E27FC236}">
                  <a16:creationId xmlns:a16="http://schemas.microsoft.com/office/drawing/2014/main" id="{B68F1036-BBC0-44B7-A868-457E19CFDAC0}"/>
                </a:ext>
              </a:extLst>
            </p:cNvPr>
            <p:cNvSpPr>
              <a:spLocks noChangeShapeType="1"/>
            </p:cNvSpPr>
            <p:nvPr/>
          </p:nvSpPr>
          <p:spPr bwMode="auto">
            <a:xfrm>
              <a:off x="0" y="21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0" name="Line 54">
              <a:extLst>
                <a:ext uri="{FF2B5EF4-FFF2-40B4-BE49-F238E27FC236}">
                  <a16:creationId xmlns:a16="http://schemas.microsoft.com/office/drawing/2014/main" id="{F849C323-6CD8-4951-9984-E333C73B6885}"/>
                </a:ext>
              </a:extLst>
            </p:cNvPr>
            <p:cNvSpPr>
              <a:spLocks noChangeShapeType="1"/>
            </p:cNvSpPr>
            <p:nvPr/>
          </p:nvSpPr>
          <p:spPr bwMode="auto">
            <a:xfrm>
              <a:off x="0" y="219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1" name="Line 55">
              <a:extLst>
                <a:ext uri="{FF2B5EF4-FFF2-40B4-BE49-F238E27FC236}">
                  <a16:creationId xmlns:a16="http://schemas.microsoft.com/office/drawing/2014/main" id="{DF708509-6235-4A3F-B278-5487EEF7CBF1}"/>
                </a:ext>
              </a:extLst>
            </p:cNvPr>
            <p:cNvSpPr>
              <a:spLocks noChangeShapeType="1"/>
            </p:cNvSpPr>
            <p:nvPr/>
          </p:nvSpPr>
          <p:spPr bwMode="auto">
            <a:xfrm>
              <a:off x="0" y="204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2" name="Line 56">
              <a:extLst>
                <a:ext uri="{FF2B5EF4-FFF2-40B4-BE49-F238E27FC236}">
                  <a16:creationId xmlns:a16="http://schemas.microsoft.com/office/drawing/2014/main" id="{FD593B3C-6C5B-4275-9A80-7BB9860989F5}"/>
                </a:ext>
              </a:extLst>
            </p:cNvPr>
            <p:cNvSpPr>
              <a:spLocks noChangeShapeType="1"/>
            </p:cNvSpPr>
            <p:nvPr/>
          </p:nvSpPr>
          <p:spPr bwMode="auto">
            <a:xfrm>
              <a:off x="0" y="1992"/>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3" name="Line 57">
              <a:extLst>
                <a:ext uri="{FF2B5EF4-FFF2-40B4-BE49-F238E27FC236}">
                  <a16:creationId xmlns:a16="http://schemas.microsoft.com/office/drawing/2014/main" id="{EDC6AAE9-D054-43C7-A33A-D2109B9F3BC1}"/>
                </a:ext>
              </a:extLst>
            </p:cNvPr>
            <p:cNvSpPr>
              <a:spLocks noChangeShapeType="1"/>
            </p:cNvSpPr>
            <p:nvPr/>
          </p:nvSpPr>
          <p:spPr bwMode="auto">
            <a:xfrm>
              <a:off x="0" y="208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4" name="Line 58">
              <a:extLst>
                <a:ext uri="{FF2B5EF4-FFF2-40B4-BE49-F238E27FC236}">
                  <a16:creationId xmlns:a16="http://schemas.microsoft.com/office/drawing/2014/main" id="{506DBB5C-648B-4BF7-A35C-518DF0C15F1F}"/>
                </a:ext>
              </a:extLst>
            </p:cNvPr>
            <p:cNvSpPr>
              <a:spLocks noChangeShapeType="1"/>
            </p:cNvSpPr>
            <p:nvPr/>
          </p:nvSpPr>
          <p:spPr bwMode="auto">
            <a:xfrm>
              <a:off x="0" y="1593"/>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5" name="Line 59">
              <a:extLst>
                <a:ext uri="{FF2B5EF4-FFF2-40B4-BE49-F238E27FC236}">
                  <a16:creationId xmlns:a16="http://schemas.microsoft.com/office/drawing/2014/main" id="{4A83868D-19F4-4A9D-953C-C0DB68EF0C7D}"/>
                </a:ext>
              </a:extLst>
            </p:cNvPr>
            <p:cNvSpPr>
              <a:spLocks noChangeShapeType="1"/>
            </p:cNvSpPr>
            <p:nvPr/>
          </p:nvSpPr>
          <p:spPr bwMode="auto">
            <a:xfrm>
              <a:off x="0" y="156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 name="Line 60">
              <a:extLst>
                <a:ext uri="{FF2B5EF4-FFF2-40B4-BE49-F238E27FC236}">
                  <a16:creationId xmlns:a16="http://schemas.microsoft.com/office/drawing/2014/main" id="{F42D0224-F222-4888-A1B9-AF5D0CBC37A1}"/>
                </a:ext>
              </a:extLst>
            </p:cNvPr>
            <p:cNvSpPr>
              <a:spLocks noChangeShapeType="1"/>
            </p:cNvSpPr>
            <p:nvPr/>
          </p:nvSpPr>
          <p:spPr bwMode="auto">
            <a:xfrm>
              <a:off x="0" y="194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7" name="Line 61">
              <a:extLst>
                <a:ext uri="{FF2B5EF4-FFF2-40B4-BE49-F238E27FC236}">
                  <a16:creationId xmlns:a16="http://schemas.microsoft.com/office/drawing/2014/main" id="{E1C67E1F-EBA8-4A67-B173-8D7F1A6DF864}"/>
                </a:ext>
              </a:extLst>
            </p:cNvPr>
            <p:cNvSpPr>
              <a:spLocks noChangeShapeType="1"/>
            </p:cNvSpPr>
            <p:nvPr/>
          </p:nvSpPr>
          <p:spPr bwMode="auto">
            <a:xfrm>
              <a:off x="0" y="1821"/>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8" name="Line 62">
              <a:extLst>
                <a:ext uri="{FF2B5EF4-FFF2-40B4-BE49-F238E27FC236}">
                  <a16:creationId xmlns:a16="http://schemas.microsoft.com/office/drawing/2014/main" id="{C1648B2D-AB28-43E8-B872-1609B4DD716A}"/>
                </a:ext>
              </a:extLst>
            </p:cNvPr>
            <p:cNvSpPr>
              <a:spLocks noChangeShapeType="1"/>
            </p:cNvSpPr>
            <p:nvPr/>
          </p:nvSpPr>
          <p:spPr bwMode="auto">
            <a:xfrm>
              <a:off x="0" y="1740"/>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9" name="Line 63">
              <a:extLst>
                <a:ext uri="{FF2B5EF4-FFF2-40B4-BE49-F238E27FC236}">
                  <a16:creationId xmlns:a16="http://schemas.microsoft.com/office/drawing/2014/main" id="{D4B4424A-6456-492A-8E90-BE21DE8C80F2}"/>
                </a:ext>
              </a:extLst>
            </p:cNvPr>
            <p:cNvSpPr>
              <a:spLocks noChangeShapeType="1"/>
            </p:cNvSpPr>
            <p:nvPr/>
          </p:nvSpPr>
          <p:spPr bwMode="auto">
            <a:xfrm>
              <a:off x="0" y="192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0" name="Line 64">
              <a:extLst>
                <a:ext uri="{FF2B5EF4-FFF2-40B4-BE49-F238E27FC236}">
                  <a16:creationId xmlns:a16="http://schemas.microsoft.com/office/drawing/2014/main" id="{3962D990-43A6-490C-BC86-A4A02D7414CA}"/>
                </a:ext>
              </a:extLst>
            </p:cNvPr>
            <p:cNvSpPr>
              <a:spLocks noChangeShapeType="1"/>
            </p:cNvSpPr>
            <p:nvPr/>
          </p:nvSpPr>
          <p:spPr bwMode="auto">
            <a:xfrm>
              <a:off x="0" y="161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1" name="Line 65">
              <a:extLst>
                <a:ext uri="{FF2B5EF4-FFF2-40B4-BE49-F238E27FC236}">
                  <a16:creationId xmlns:a16="http://schemas.microsoft.com/office/drawing/2014/main" id="{38C774E1-5CAC-4EDF-9375-39B0C379F347}"/>
                </a:ext>
              </a:extLst>
            </p:cNvPr>
            <p:cNvSpPr>
              <a:spLocks noChangeShapeType="1"/>
            </p:cNvSpPr>
            <p:nvPr/>
          </p:nvSpPr>
          <p:spPr bwMode="auto">
            <a:xfrm>
              <a:off x="0" y="166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2" name="Line 66">
              <a:extLst>
                <a:ext uri="{FF2B5EF4-FFF2-40B4-BE49-F238E27FC236}">
                  <a16:creationId xmlns:a16="http://schemas.microsoft.com/office/drawing/2014/main" id="{A5487AFE-23A5-4034-A34A-DBABD4DAE635}"/>
                </a:ext>
              </a:extLst>
            </p:cNvPr>
            <p:cNvSpPr>
              <a:spLocks noChangeShapeType="1"/>
            </p:cNvSpPr>
            <p:nvPr/>
          </p:nvSpPr>
          <p:spPr bwMode="auto">
            <a:xfrm>
              <a:off x="0" y="186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3" name="Line 67">
              <a:extLst>
                <a:ext uri="{FF2B5EF4-FFF2-40B4-BE49-F238E27FC236}">
                  <a16:creationId xmlns:a16="http://schemas.microsoft.com/office/drawing/2014/main" id="{2E099E3D-3DA9-4DE2-B1B0-CE6E17796284}"/>
                </a:ext>
              </a:extLst>
            </p:cNvPr>
            <p:cNvSpPr>
              <a:spLocks noChangeShapeType="1"/>
            </p:cNvSpPr>
            <p:nvPr/>
          </p:nvSpPr>
          <p:spPr bwMode="auto">
            <a:xfrm>
              <a:off x="0" y="1845"/>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4" name="Line 68">
              <a:extLst>
                <a:ext uri="{FF2B5EF4-FFF2-40B4-BE49-F238E27FC236}">
                  <a16:creationId xmlns:a16="http://schemas.microsoft.com/office/drawing/2014/main" id="{F434B7B9-F367-41BF-B821-0DE38D78A3CF}"/>
                </a:ext>
              </a:extLst>
            </p:cNvPr>
            <p:cNvSpPr>
              <a:spLocks noChangeShapeType="1"/>
            </p:cNvSpPr>
            <p:nvPr/>
          </p:nvSpPr>
          <p:spPr bwMode="auto">
            <a:xfrm>
              <a:off x="0" y="1437"/>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5" name="Line 69">
              <a:extLst>
                <a:ext uri="{FF2B5EF4-FFF2-40B4-BE49-F238E27FC236}">
                  <a16:creationId xmlns:a16="http://schemas.microsoft.com/office/drawing/2014/main" id="{499D9602-EA78-4200-9088-408F1FAEA6F1}"/>
                </a:ext>
              </a:extLst>
            </p:cNvPr>
            <p:cNvSpPr>
              <a:spLocks noChangeShapeType="1"/>
            </p:cNvSpPr>
            <p:nvPr/>
          </p:nvSpPr>
          <p:spPr bwMode="auto">
            <a:xfrm>
              <a:off x="0" y="147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 name="Line 70">
              <a:extLst>
                <a:ext uri="{FF2B5EF4-FFF2-40B4-BE49-F238E27FC236}">
                  <a16:creationId xmlns:a16="http://schemas.microsoft.com/office/drawing/2014/main" id="{ACDED46A-67AC-412A-B956-8BB7735847F3}"/>
                </a:ext>
              </a:extLst>
            </p:cNvPr>
            <p:cNvSpPr>
              <a:spLocks noChangeShapeType="1"/>
            </p:cNvSpPr>
            <p:nvPr/>
          </p:nvSpPr>
          <p:spPr bwMode="auto">
            <a:xfrm>
              <a:off x="0" y="1506"/>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7" name="Line 71">
              <a:extLst>
                <a:ext uri="{FF2B5EF4-FFF2-40B4-BE49-F238E27FC236}">
                  <a16:creationId xmlns:a16="http://schemas.microsoft.com/office/drawing/2014/main" id="{A4CF5C77-19DF-4503-A459-A17A3CCBF992}"/>
                </a:ext>
              </a:extLst>
            </p:cNvPr>
            <p:cNvSpPr>
              <a:spLocks noChangeShapeType="1"/>
            </p:cNvSpPr>
            <p:nvPr/>
          </p:nvSpPr>
          <p:spPr bwMode="auto">
            <a:xfrm>
              <a:off x="0" y="1347"/>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8" name="Line 72">
              <a:extLst>
                <a:ext uri="{FF2B5EF4-FFF2-40B4-BE49-F238E27FC236}">
                  <a16:creationId xmlns:a16="http://schemas.microsoft.com/office/drawing/2014/main" id="{809FFCAF-931F-4B47-ADB4-DD19CC6036D3}"/>
                </a:ext>
              </a:extLst>
            </p:cNvPr>
            <p:cNvSpPr>
              <a:spLocks noChangeShapeType="1"/>
            </p:cNvSpPr>
            <p:nvPr/>
          </p:nvSpPr>
          <p:spPr bwMode="auto">
            <a:xfrm>
              <a:off x="0" y="1392"/>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9" name="Line 73">
              <a:extLst>
                <a:ext uri="{FF2B5EF4-FFF2-40B4-BE49-F238E27FC236}">
                  <a16:creationId xmlns:a16="http://schemas.microsoft.com/office/drawing/2014/main" id="{03ADB28C-84E8-4020-A986-38A647D5EEF7}"/>
                </a:ext>
              </a:extLst>
            </p:cNvPr>
            <p:cNvSpPr>
              <a:spLocks noChangeShapeType="1"/>
            </p:cNvSpPr>
            <p:nvPr/>
          </p:nvSpPr>
          <p:spPr bwMode="auto">
            <a:xfrm>
              <a:off x="0" y="1016"/>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0" name="Line 74">
              <a:extLst>
                <a:ext uri="{FF2B5EF4-FFF2-40B4-BE49-F238E27FC236}">
                  <a16:creationId xmlns:a16="http://schemas.microsoft.com/office/drawing/2014/main" id="{626216B0-0C28-4065-B2F6-8867FEDC307A}"/>
                </a:ext>
              </a:extLst>
            </p:cNvPr>
            <p:cNvSpPr>
              <a:spLocks noChangeShapeType="1"/>
            </p:cNvSpPr>
            <p:nvPr/>
          </p:nvSpPr>
          <p:spPr bwMode="auto">
            <a:xfrm>
              <a:off x="0" y="989"/>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1" name="Line 75">
              <a:extLst>
                <a:ext uri="{FF2B5EF4-FFF2-40B4-BE49-F238E27FC236}">
                  <a16:creationId xmlns:a16="http://schemas.microsoft.com/office/drawing/2014/main" id="{66062726-0E8D-4BA4-8E60-423092C901F9}"/>
                </a:ext>
              </a:extLst>
            </p:cNvPr>
            <p:cNvSpPr>
              <a:spLocks noChangeShapeType="1"/>
            </p:cNvSpPr>
            <p:nvPr/>
          </p:nvSpPr>
          <p:spPr bwMode="auto">
            <a:xfrm>
              <a:off x="0" y="1244"/>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2" name="Line 76">
              <a:extLst>
                <a:ext uri="{FF2B5EF4-FFF2-40B4-BE49-F238E27FC236}">
                  <a16:creationId xmlns:a16="http://schemas.microsoft.com/office/drawing/2014/main" id="{7D4CA719-9447-47C3-AB65-EB38E6D172DE}"/>
                </a:ext>
              </a:extLst>
            </p:cNvPr>
            <p:cNvSpPr>
              <a:spLocks noChangeShapeType="1"/>
            </p:cNvSpPr>
            <p:nvPr/>
          </p:nvSpPr>
          <p:spPr bwMode="auto">
            <a:xfrm>
              <a:off x="0" y="1163"/>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3" name="Line 77">
              <a:extLst>
                <a:ext uri="{FF2B5EF4-FFF2-40B4-BE49-F238E27FC236}">
                  <a16:creationId xmlns:a16="http://schemas.microsoft.com/office/drawing/2014/main" id="{48346E5D-E8EA-4E71-8870-B31DFD3EF306}"/>
                </a:ext>
              </a:extLst>
            </p:cNvPr>
            <p:cNvSpPr>
              <a:spLocks noChangeShapeType="1"/>
            </p:cNvSpPr>
            <p:nvPr/>
          </p:nvSpPr>
          <p:spPr bwMode="auto">
            <a:xfrm>
              <a:off x="0" y="1037"/>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4" name="Line 78">
              <a:extLst>
                <a:ext uri="{FF2B5EF4-FFF2-40B4-BE49-F238E27FC236}">
                  <a16:creationId xmlns:a16="http://schemas.microsoft.com/office/drawing/2014/main" id="{4A416192-6812-4AB1-B0E1-3A1BC33F4CF2}"/>
                </a:ext>
              </a:extLst>
            </p:cNvPr>
            <p:cNvSpPr>
              <a:spLocks noChangeShapeType="1"/>
            </p:cNvSpPr>
            <p:nvPr/>
          </p:nvSpPr>
          <p:spPr bwMode="auto">
            <a:xfrm>
              <a:off x="0" y="10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5" name="Line 79">
              <a:extLst>
                <a:ext uri="{FF2B5EF4-FFF2-40B4-BE49-F238E27FC236}">
                  <a16:creationId xmlns:a16="http://schemas.microsoft.com/office/drawing/2014/main" id="{93612668-A92E-43A0-A9CC-C0F95A856158}"/>
                </a:ext>
              </a:extLst>
            </p:cNvPr>
            <p:cNvSpPr>
              <a:spLocks noChangeShapeType="1"/>
            </p:cNvSpPr>
            <p:nvPr/>
          </p:nvSpPr>
          <p:spPr bwMode="auto">
            <a:xfrm>
              <a:off x="0" y="128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 name="Line 80">
              <a:extLst>
                <a:ext uri="{FF2B5EF4-FFF2-40B4-BE49-F238E27FC236}">
                  <a16:creationId xmlns:a16="http://schemas.microsoft.com/office/drawing/2014/main" id="{17CAF58D-9A11-4696-9159-06AED549EFD9}"/>
                </a:ext>
              </a:extLst>
            </p:cNvPr>
            <p:cNvSpPr>
              <a:spLocks noChangeShapeType="1"/>
            </p:cNvSpPr>
            <p:nvPr/>
          </p:nvSpPr>
          <p:spPr bwMode="auto">
            <a:xfrm>
              <a:off x="0" y="126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 name="Line 81">
              <a:extLst>
                <a:ext uri="{FF2B5EF4-FFF2-40B4-BE49-F238E27FC236}">
                  <a16:creationId xmlns:a16="http://schemas.microsoft.com/office/drawing/2014/main" id="{2F26C51B-F436-4762-8673-E056E5BE915E}"/>
                </a:ext>
              </a:extLst>
            </p:cNvPr>
            <p:cNvSpPr>
              <a:spLocks noChangeShapeType="1"/>
            </p:cNvSpPr>
            <p:nvPr/>
          </p:nvSpPr>
          <p:spPr bwMode="auto">
            <a:xfrm>
              <a:off x="0" y="86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 name="Line 82">
              <a:extLst>
                <a:ext uri="{FF2B5EF4-FFF2-40B4-BE49-F238E27FC236}">
                  <a16:creationId xmlns:a16="http://schemas.microsoft.com/office/drawing/2014/main" id="{AE1194A3-A1F6-404E-AAA2-019AC0D012C0}"/>
                </a:ext>
              </a:extLst>
            </p:cNvPr>
            <p:cNvSpPr>
              <a:spLocks noChangeShapeType="1"/>
            </p:cNvSpPr>
            <p:nvPr/>
          </p:nvSpPr>
          <p:spPr bwMode="auto">
            <a:xfrm>
              <a:off x="0" y="896"/>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 name="Line 83">
              <a:extLst>
                <a:ext uri="{FF2B5EF4-FFF2-40B4-BE49-F238E27FC236}">
                  <a16:creationId xmlns:a16="http://schemas.microsoft.com/office/drawing/2014/main" id="{AEAF7095-B687-4B0F-8BBA-6DA7156A9FD4}"/>
                </a:ext>
              </a:extLst>
            </p:cNvPr>
            <p:cNvSpPr>
              <a:spLocks noChangeShapeType="1"/>
            </p:cNvSpPr>
            <p:nvPr/>
          </p:nvSpPr>
          <p:spPr bwMode="auto">
            <a:xfrm>
              <a:off x="0" y="92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 name="Line 84">
              <a:extLst>
                <a:ext uri="{FF2B5EF4-FFF2-40B4-BE49-F238E27FC236}">
                  <a16:creationId xmlns:a16="http://schemas.microsoft.com/office/drawing/2014/main" id="{3183EE27-9955-43E7-A5F8-AAEBC9C655DF}"/>
                </a:ext>
              </a:extLst>
            </p:cNvPr>
            <p:cNvSpPr>
              <a:spLocks noChangeShapeType="1"/>
            </p:cNvSpPr>
            <p:nvPr/>
          </p:nvSpPr>
          <p:spPr bwMode="auto">
            <a:xfrm>
              <a:off x="0" y="770"/>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1" name="Line 85">
              <a:extLst>
                <a:ext uri="{FF2B5EF4-FFF2-40B4-BE49-F238E27FC236}">
                  <a16:creationId xmlns:a16="http://schemas.microsoft.com/office/drawing/2014/main" id="{E5918428-2BDD-49D7-BC67-0820B58576B6}"/>
                </a:ext>
              </a:extLst>
            </p:cNvPr>
            <p:cNvSpPr>
              <a:spLocks noChangeShapeType="1"/>
            </p:cNvSpPr>
            <p:nvPr/>
          </p:nvSpPr>
          <p:spPr bwMode="auto">
            <a:xfrm>
              <a:off x="0" y="815"/>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2" name="Line 86">
              <a:extLst>
                <a:ext uri="{FF2B5EF4-FFF2-40B4-BE49-F238E27FC236}">
                  <a16:creationId xmlns:a16="http://schemas.microsoft.com/office/drawing/2014/main" id="{18DE1DFD-EF41-4FC1-8C0B-D1C72BD7A273}"/>
                </a:ext>
              </a:extLst>
            </p:cNvPr>
            <p:cNvSpPr>
              <a:spLocks noChangeShapeType="1"/>
            </p:cNvSpPr>
            <p:nvPr/>
          </p:nvSpPr>
          <p:spPr bwMode="auto">
            <a:xfrm>
              <a:off x="0" y="718"/>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3" name="Line 87">
              <a:extLst>
                <a:ext uri="{FF2B5EF4-FFF2-40B4-BE49-F238E27FC236}">
                  <a16:creationId xmlns:a16="http://schemas.microsoft.com/office/drawing/2014/main" id="{4484BAB6-AA76-4598-9C6F-482AB26B3D54}"/>
                </a:ext>
              </a:extLst>
            </p:cNvPr>
            <p:cNvSpPr>
              <a:spLocks noChangeShapeType="1"/>
            </p:cNvSpPr>
            <p:nvPr/>
          </p:nvSpPr>
          <p:spPr bwMode="auto">
            <a:xfrm>
              <a:off x="0" y="646"/>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4" name="Line 88">
              <a:extLst>
                <a:ext uri="{FF2B5EF4-FFF2-40B4-BE49-F238E27FC236}">
                  <a16:creationId xmlns:a16="http://schemas.microsoft.com/office/drawing/2014/main" id="{2EEEF8E4-CC4E-48B9-A272-E3FA2047C06D}"/>
                </a:ext>
              </a:extLst>
            </p:cNvPr>
            <p:cNvSpPr>
              <a:spLocks noChangeShapeType="1"/>
            </p:cNvSpPr>
            <p:nvPr/>
          </p:nvSpPr>
          <p:spPr bwMode="auto">
            <a:xfrm>
              <a:off x="0" y="522"/>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5" name="Line 89">
              <a:extLst>
                <a:ext uri="{FF2B5EF4-FFF2-40B4-BE49-F238E27FC236}">
                  <a16:creationId xmlns:a16="http://schemas.microsoft.com/office/drawing/2014/main" id="{9B9B9E98-147D-46D2-9C7E-BB99D9E8D5B9}"/>
                </a:ext>
              </a:extLst>
            </p:cNvPr>
            <p:cNvSpPr>
              <a:spLocks noChangeShapeType="1"/>
            </p:cNvSpPr>
            <p:nvPr/>
          </p:nvSpPr>
          <p:spPr bwMode="auto">
            <a:xfrm>
              <a:off x="0" y="558"/>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6" name="Line 90">
              <a:extLst>
                <a:ext uri="{FF2B5EF4-FFF2-40B4-BE49-F238E27FC236}">
                  <a16:creationId xmlns:a16="http://schemas.microsoft.com/office/drawing/2014/main" id="{5BE9E533-56F6-446D-8A0A-9B7E3D051E31}"/>
                </a:ext>
              </a:extLst>
            </p:cNvPr>
            <p:cNvSpPr>
              <a:spLocks noChangeShapeType="1"/>
            </p:cNvSpPr>
            <p:nvPr/>
          </p:nvSpPr>
          <p:spPr bwMode="auto">
            <a:xfrm>
              <a:off x="0" y="591"/>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7" name="Line 91">
              <a:extLst>
                <a:ext uri="{FF2B5EF4-FFF2-40B4-BE49-F238E27FC236}">
                  <a16:creationId xmlns:a16="http://schemas.microsoft.com/office/drawing/2014/main" id="{FC68A19E-046B-47EA-9FA0-526B4439358E}"/>
                </a:ext>
              </a:extLst>
            </p:cNvPr>
            <p:cNvSpPr>
              <a:spLocks noChangeShapeType="1"/>
            </p:cNvSpPr>
            <p:nvPr/>
          </p:nvSpPr>
          <p:spPr bwMode="auto">
            <a:xfrm>
              <a:off x="0" y="432"/>
              <a:ext cx="5760"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8" name="Line 92">
              <a:extLst>
                <a:ext uri="{FF2B5EF4-FFF2-40B4-BE49-F238E27FC236}">
                  <a16:creationId xmlns:a16="http://schemas.microsoft.com/office/drawing/2014/main" id="{06201012-98AA-41CE-88BC-0FF61FCB6F80}"/>
                </a:ext>
              </a:extLst>
            </p:cNvPr>
            <p:cNvSpPr>
              <a:spLocks noChangeShapeType="1"/>
            </p:cNvSpPr>
            <p:nvPr/>
          </p:nvSpPr>
          <p:spPr bwMode="auto">
            <a:xfrm>
              <a:off x="0" y="384"/>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9" name="Line 93">
              <a:extLst>
                <a:ext uri="{FF2B5EF4-FFF2-40B4-BE49-F238E27FC236}">
                  <a16:creationId xmlns:a16="http://schemas.microsoft.com/office/drawing/2014/main" id="{2F8D9C8F-23CA-4626-ACB9-59AB2716BE39}"/>
                </a:ext>
              </a:extLst>
            </p:cNvPr>
            <p:cNvSpPr>
              <a:spLocks noChangeShapeType="1"/>
            </p:cNvSpPr>
            <p:nvPr/>
          </p:nvSpPr>
          <p:spPr bwMode="auto">
            <a:xfrm>
              <a:off x="0" y="477"/>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0" name="Line 94">
              <a:extLst>
                <a:ext uri="{FF2B5EF4-FFF2-40B4-BE49-F238E27FC236}">
                  <a16:creationId xmlns:a16="http://schemas.microsoft.com/office/drawing/2014/main" id="{59DEF9A1-FA42-48E9-94A3-F35CA2AE20F8}"/>
                </a:ext>
              </a:extLst>
            </p:cNvPr>
            <p:cNvSpPr>
              <a:spLocks noChangeShapeType="1"/>
            </p:cNvSpPr>
            <p:nvPr/>
          </p:nvSpPr>
          <p:spPr bwMode="auto">
            <a:xfrm>
              <a:off x="0" y="339"/>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1" name="Line 95">
              <a:extLst>
                <a:ext uri="{FF2B5EF4-FFF2-40B4-BE49-F238E27FC236}">
                  <a16:creationId xmlns:a16="http://schemas.microsoft.com/office/drawing/2014/main" id="{6326CD6D-8E52-4B52-95E5-1ECC3BEC9430}"/>
                </a:ext>
              </a:extLst>
            </p:cNvPr>
            <p:cNvSpPr>
              <a:spLocks noChangeShapeType="1"/>
            </p:cNvSpPr>
            <p:nvPr/>
          </p:nvSpPr>
          <p:spPr bwMode="auto">
            <a:xfrm>
              <a:off x="0" y="318"/>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2" name="Line 96">
              <a:extLst>
                <a:ext uri="{FF2B5EF4-FFF2-40B4-BE49-F238E27FC236}">
                  <a16:creationId xmlns:a16="http://schemas.microsoft.com/office/drawing/2014/main" id="{9D087DB0-FFBB-41EC-B881-17C610BB2D17}"/>
                </a:ext>
              </a:extLst>
            </p:cNvPr>
            <p:cNvSpPr>
              <a:spLocks noChangeShapeType="1"/>
            </p:cNvSpPr>
            <p:nvPr/>
          </p:nvSpPr>
          <p:spPr bwMode="auto">
            <a:xfrm>
              <a:off x="0" y="258"/>
              <a:ext cx="576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3" name="Line 97">
              <a:extLst>
                <a:ext uri="{FF2B5EF4-FFF2-40B4-BE49-F238E27FC236}">
                  <a16:creationId xmlns:a16="http://schemas.microsoft.com/office/drawing/2014/main" id="{B0DF50FE-A766-4D6E-8142-F402F7387282}"/>
                </a:ext>
              </a:extLst>
            </p:cNvPr>
            <p:cNvSpPr>
              <a:spLocks noChangeShapeType="1"/>
            </p:cNvSpPr>
            <p:nvPr/>
          </p:nvSpPr>
          <p:spPr bwMode="auto">
            <a:xfrm>
              <a:off x="0" y="70"/>
              <a:ext cx="576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4" name="Line 98">
              <a:extLst>
                <a:ext uri="{FF2B5EF4-FFF2-40B4-BE49-F238E27FC236}">
                  <a16:creationId xmlns:a16="http://schemas.microsoft.com/office/drawing/2014/main" id="{2C2D424C-0CC6-4D0C-BCC4-FCAF474E96F1}"/>
                </a:ext>
              </a:extLst>
            </p:cNvPr>
            <p:cNvSpPr>
              <a:spLocks noChangeShapeType="1"/>
            </p:cNvSpPr>
            <p:nvPr/>
          </p:nvSpPr>
          <p:spPr bwMode="auto">
            <a:xfrm>
              <a:off x="0" y="43"/>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5" name="Line 99">
              <a:extLst>
                <a:ext uri="{FF2B5EF4-FFF2-40B4-BE49-F238E27FC236}">
                  <a16:creationId xmlns:a16="http://schemas.microsoft.com/office/drawing/2014/main" id="{54D2592D-4FF5-4456-8CAC-13E5A441BA39}"/>
                </a:ext>
              </a:extLst>
            </p:cNvPr>
            <p:cNvSpPr>
              <a:spLocks noChangeShapeType="1"/>
            </p:cNvSpPr>
            <p:nvPr/>
          </p:nvSpPr>
          <p:spPr bwMode="auto">
            <a:xfrm>
              <a:off x="0" y="91"/>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6" name="Line 100">
              <a:extLst>
                <a:ext uri="{FF2B5EF4-FFF2-40B4-BE49-F238E27FC236}">
                  <a16:creationId xmlns:a16="http://schemas.microsoft.com/office/drawing/2014/main" id="{488F9D32-7000-48E7-8203-DA9895F8D17E}"/>
                </a:ext>
              </a:extLst>
            </p:cNvPr>
            <p:cNvSpPr>
              <a:spLocks noChangeShapeType="1"/>
            </p:cNvSpPr>
            <p:nvPr/>
          </p:nvSpPr>
          <p:spPr bwMode="auto">
            <a:xfrm>
              <a:off x="0" y="145"/>
              <a:ext cx="5760"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7" name="Line 101">
              <a:extLst>
                <a:ext uri="{FF2B5EF4-FFF2-40B4-BE49-F238E27FC236}">
                  <a16:creationId xmlns:a16="http://schemas.microsoft.com/office/drawing/2014/main" id="{E76E7AE0-352E-4A45-973D-F7E2465ED260}"/>
                </a:ext>
              </a:extLst>
            </p:cNvPr>
            <p:cNvSpPr>
              <a:spLocks noChangeShapeType="1"/>
            </p:cNvSpPr>
            <p:nvPr/>
          </p:nvSpPr>
          <p:spPr bwMode="auto">
            <a:xfrm>
              <a:off x="0" y="202"/>
              <a:ext cx="5760"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27" name="Rectangle 103">
            <a:extLst>
              <a:ext uri="{FF2B5EF4-FFF2-40B4-BE49-F238E27FC236}">
                <a16:creationId xmlns:a16="http://schemas.microsoft.com/office/drawing/2014/main" id="{945D1DC2-A8DE-4D65-8D5D-AB4726E981C6}"/>
              </a:ext>
            </a:extLst>
          </p:cNvPr>
          <p:cNvSpPr>
            <a:spLocks noChangeArrowheads="1"/>
          </p:cNvSpPr>
          <p:nvPr/>
        </p:nvSpPr>
        <p:spPr bwMode="auto">
          <a:xfrm>
            <a:off x="76200" y="76200"/>
            <a:ext cx="304800" cy="14509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28" name="Rectangle 104">
            <a:extLst>
              <a:ext uri="{FF2B5EF4-FFF2-40B4-BE49-F238E27FC236}">
                <a16:creationId xmlns:a16="http://schemas.microsoft.com/office/drawing/2014/main" id="{9DD9FBD3-98DE-4E87-9362-9A72234ADCAE}"/>
              </a:ext>
            </a:extLst>
          </p:cNvPr>
          <p:cNvSpPr>
            <a:spLocks noChangeArrowheads="1"/>
          </p:cNvSpPr>
          <p:nvPr/>
        </p:nvSpPr>
        <p:spPr bwMode="auto">
          <a:xfrm>
            <a:off x="204788" y="150813"/>
            <a:ext cx="5662612" cy="7778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29" name="Rectangle 105">
            <a:extLst>
              <a:ext uri="{FF2B5EF4-FFF2-40B4-BE49-F238E27FC236}">
                <a16:creationId xmlns:a16="http://schemas.microsoft.com/office/drawing/2014/main" id="{047604DC-EE24-4934-BE04-64C58F741768}"/>
              </a:ext>
            </a:extLst>
          </p:cNvPr>
          <p:cNvSpPr>
            <a:spLocks noChangeArrowheads="1"/>
          </p:cNvSpPr>
          <p:nvPr/>
        </p:nvSpPr>
        <p:spPr bwMode="auto">
          <a:xfrm>
            <a:off x="7300913" y="1185863"/>
            <a:ext cx="1474787" cy="3381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30" name="Rectangle 106">
            <a:extLst>
              <a:ext uri="{FF2B5EF4-FFF2-40B4-BE49-F238E27FC236}">
                <a16:creationId xmlns:a16="http://schemas.microsoft.com/office/drawing/2014/main" id="{22B72EE5-BD84-42DA-8937-E9EFB3A93DB1}"/>
              </a:ext>
            </a:extLst>
          </p:cNvPr>
          <p:cNvSpPr>
            <a:spLocks noChangeArrowheads="1"/>
          </p:cNvSpPr>
          <p:nvPr/>
        </p:nvSpPr>
        <p:spPr bwMode="auto">
          <a:xfrm>
            <a:off x="3252788" y="1338263"/>
            <a:ext cx="5662612" cy="7778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31" name="Rectangle 107">
            <a:extLst>
              <a:ext uri="{FF2B5EF4-FFF2-40B4-BE49-F238E27FC236}">
                <a16:creationId xmlns:a16="http://schemas.microsoft.com/office/drawing/2014/main" id="{494F65C2-DBCD-4988-8EA1-3E367EC3B006}"/>
              </a:ext>
            </a:extLst>
          </p:cNvPr>
          <p:cNvSpPr>
            <a:spLocks noGrp="1" noChangeArrowheads="1"/>
          </p:cNvSpPr>
          <p:nvPr>
            <p:ph type="body" idx="1"/>
          </p:nvPr>
        </p:nvSpPr>
        <p:spPr bwMode="auto">
          <a:xfrm>
            <a:off x="457200" y="1524000"/>
            <a:ext cx="84756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68" name="Rectangle 108">
            <a:extLst>
              <a:ext uri="{FF2B5EF4-FFF2-40B4-BE49-F238E27FC236}">
                <a16:creationId xmlns:a16="http://schemas.microsoft.com/office/drawing/2014/main" id="{093D548E-06F7-4503-9640-10ED8FB50E20}"/>
              </a:ext>
            </a:extLst>
          </p:cNvPr>
          <p:cNvSpPr>
            <a:spLocks noGrp="1" noChangeArrowheads="1"/>
          </p:cNvSpPr>
          <p:nvPr>
            <p:ph type="dt" sz="half" idx="2"/>
          </p:nvPr>
        </p:nvSpPr>
        <p:spPr bwMode="auto">
          <a:xfrm>
            <a:off x="457200" y="6373813"/>
            <a:ext cx="2438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Arial" charset="0"/>
                <a:ea typeface="ＭＳ Ｐゴシック" charset="-128"/>
              </a:defRPr>
            </a:lvl1pPr>
          </a:lstStyle>
          <a:p>
            <a:pPr>
              <a:defRPr/>
            </a:pPr>
            <a:fld id="{1A518E6D-ED7E-4F67-8ADA-C8824E3AF30A}" type="datetime1">
              <a:rPr lang="en-US" altLang="en-US"/>
              <a:pPr>
                <a:defRPr/>
              </a:pPr>
              <a:t>9/26/18</a:t>
            </a:fld>
            <a:endParaRPr lang="en-US" altLang="en-US">
              <a:solidFill>
                <a:schemeClr val="folHlink"/>
              </a:solidFill>
            </a:endParaRPr>
          </a:p>
        </p:txBody>
      </p:sp>
      <p:sp>
        <p:nvSpPr>
          <p:cNvPr id="41069" name="Rectangle 109">
            <a:extLst>
              <a:ext uri="{FF2B5EF4-FFF2-40B4-BE49-F238E27FC236}">
                <a16:creationId xmlns:a16="http://schemas.microsoft.com/office/drawing/2014/main" id="{D1998E7B-E180-4309-8995-DBFAAA5EA007}"/>
              </a:ext>
            </a:extLst>
          </p:cNvPr>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ea typeface="ＭＳ Ｐゴシック" charset="0"/>
                <a:cs typeface="+mn-cs"/>
              </a:defRPr>
            </a:lvl1pPr>
          </a:lstStyle>
          <a:p>
            <a:pPr>
              <a:defRPr/>
            </a:pPr>
            <a:endParaRPr lang="en-US"/>
          </a:p>
        </p:txBody>
      </p:sp>
      <p:sp>
        <p:nvSpPr>
          <p:cNvPr id="41070" name="Rectangle 110">
            <a:extLst>
              <a:ext uri="{FF2B5EF4-FFF2-40B4-BE49-F238E27FC236}">
                <a16:creationId xmlns:a16="http://schemas.microsoft.com/office/drawing/2014/main" id="{8942C86E-5112-4175-9587-43FB56E24817}"/>
              </a:ext>
            </a:extLst>
          </p:cNvPr>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Arial" charset="0"/>
                <a:ea typeface="ＭＳ Ｐゴシック" charset="-128"/>
              </a:defRPr>
            </a:lvl1pPr>
          </a:lstStyle>
          <a:p>
            <a:pPr>
              <a:defRPr/>
            </a:pPr>
            <a:fld id="{C6984ECA-992F-4D3C-B90A-5E9A7AC4CFD0}" type="slidenum">
              <a:rPr lang="en-US" altLang="en-US"/>
              <a:pPr>
                <a:defRPr/>
              </a:pPr>
              <a:t>‹#›</a:t>
            </a:fld>
            <a:endParaRPr lang="en-US" altLang="en-US"/>
          </a:p>
        </p:txBody>
      </p:sp>
      <p:sp>
        <p:nvSpPr>
          <p:cNvPr id="1035" name="Rectangle 111">
            <a:extLst>
              <a:ext uri="{FF2B5EF4-FFF2-40B4-BE49-F238E27FC236}">
                <a16:creationId xmlns:a16="http://schemas.microsoft.com/office/drawing/2014/main" id="{BD9F464D-ADD3-44A5-8130-9C8A62997025}"/>
              </a:ext>
            </a:extLst>
          </p:cNvPr>
          <p:cNvSpPr>
            <a:spLocks noGrp="1" noChangeArrowheads="1"/>
          </p:cNvSpPr>
          <p:nvPr>
            <p:ph type="title"/>
          </p:nvPr>
        </p:nvSpPr>
        <p:spPr bwMode="auto">
          <a:xfrm>
            <a:off x="457200" y="152400"/>
            <a:ext cx="7162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grpSp>
        <p:nvGrpSpPr>
          <p:cNvPr id="1036" name="Group 126">
            <a:extLst>
              <a:ext uri="{FF2B5EF4-FFF2-40B4-BE49-F238E27FC236}">
                <a16:creationId xmlns:a16="http://schemas.microsoft.com/office/drawing/2014/main" id="{9CBA3DB6-F0CA-4916-A5FC-F1BBD1B0FCB0}"/>
              </a:ext>
            </a:extLst>
          </p:cNvPr>
          <p:cNvGrpSpPr>
            <a:grpSpLocks/>
          </p:cNvGrpSpPr>
          <p:nvPr/>
        </p:nvGrpSpPr>
        <p:grpSpPr bwMode="auto">
          <a:xfrm>
            <a:off x="7620000" y="228600"/>
            <a:ext cx="1066800" cy="838200"/>
            <a:chOff x="912" y="1344"/>
            <a:chExt cx="672" cy="528"/>
          </a:xfrm>
        </p:grpSpPr>
        <p:sp>
          <p:nvSpPr>
            <p:cNvPr id="1037" name="Rectangle 127">
              <a:extLst>
                <a:ext uri="{FF2B5EF4-FFF2-40B4-BE49-F238E27FC236}">
                  <a16:creationId xmlns:a16="http://schemas.microsoft.com/office/drawing/2014/main" id="{BB36637C-51F0-45A8-A07F-33BECD9E43C4}"/>
                </a:ext>
              </a:extLst>
            </p:cNvPr>
            <p:cNvSpPr>
              <a:spLocks noChangeArrowheads="1"/>
            </p:cNvSpPr>
            <p:nvPr/>
          </p:nvSpPr>
          <p:spPr bwMode="auto">
            <a:xfrm>
              <a:off x="912" y="1344"/>
              <a:ext cx="672" cy="528"/>
            </a:xfrm>
            <a:prstGeom prst="rect">
              <a:avLst/>
            </a:prstGeom>
            <a:solidFill>
              <a:schemeClr val="bg1"/>
            </a:solidFill>
            <a:ln w="28575">
              <a:solidFill>
                <a:schemeClr val="tx1"/>
              </a:solidFill>
              <a:miter lim="800000"/>
              <a:headEnd/>
              <a:tailEnd/>
            </a:ln>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38" name="Rectangle 128">
              <a:extLst>
                <a:ext uri="{FF2B5EF4-FFF2-40B4-BE49-F238E27FC236}">
                  <a16:creationId xmlns:a16="http://schemas.microsoft.com/office/drawing/2014/main" id="{47C9AED1-6054-46B9-B4C3-B2B8C0003A10}"/>
                </a:ext>
              </a:extLst>
            </p:cNvPr>
            <p:cNvSpPr>
              <a:spLocks noChangeArrowheads="1"/>
            </p:cNvSpPr>
            <p:nvPr/>
          </p:nvSpPr>
          <p:spPr bwMode="auto">
            <a:xfrm>
              <a:off x="1478" y="1721"/>
              <a:ext cx="71" cy="7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grpSp>
          <p:nvGrpSpPr>
            <p:cNvPr id="1039" name="Group 129">
              <a:extLst>
                <a:ext uri="{FF2B5EF4-FFF2-40B4-BE49-F238E27FC236}">
                  <a16:creationId xmlns:a16="http://schemas.microsoft.com/office/drawing/2014/main" id="{6DE2C0A5-085E-4587-9133-351B5F142486}"/>
                </a:ext>
              </a:extLst>
            </p:cNvPr>
            <p:cNvGrpSpPr>
              <a:grpSpLocks/>
            </p:cNvGrpSpPr>
            <p:nvPr userDrawn="1"/>
          </p:nvGrpSpPr>
          <p:grpSpPr bwMode="auto">
            <a:xfrm>
              <a:off x="947" y="1419"/>
              <a:ext cx="566" cy="378"/>
              <a:chOff x="1920" y="96"/>
              <a:chExt cx="768" cy="480"/>
            </a:xfrm>
          </p:grpSpPr>
          <p:sp>
            <p:nvSpPr>
              <p:cNvPr id="1044" name="Oval 130">
                <a:extLst>
                  <a:ext uri="{FF2B5EF4-FFF2-40B4-BE49-F238E27FC236}">
                    <a16:creationId xmlns:a16="http://schemas.microsoft.com/office/drawing/2014/main" id="{7E0D82BA-8DF5-493E-9DC7-38EFD93E62CE}"/>
                  </a:ext>
                </a:extLst>
              </p:cNvPr>
              <p:cNvSpPr>
                <a:spLocks noChangeArrowheads="1"/>
              </p:cNvSpPr>
              <p:nvPr/>
            </p:nvSpPr>
            <p:spPr bwMode="auto">
              <a:xfrm>
                <a:off x="1920" y="193"/>
                <a:ext cx="577" cy="240"/>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45" name="Oval 131">
                <a:extLst>
                  <a:ext uri="{FF2B5EF4-FFF2-40B4-BE49-F238E27FC236}">
                    <a16:creationId xmlns:a16="http://schemas.microsoft.com/office/drawing/2014/main" id="{3ACD7258-48E4-4490-9606-49B06950B0BE}"/>
                  </a:ext>
                </a:extLst>
              </p:cNvPr>
              <p:cNvSpPr>
                <a:spLocks noChangeArrowheads="1"/>
              </p:cNvSpPr>
              <p:nvPr/>
            </p:nvSpPr>
            <p:spPr bwMode="auto">
              <a:xfrm>
                <a:off x="2016" y="96"/>
                <a:ext cx="575" cy="240"/>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46" name="Oval 132">
                <a:extLst>
                  <a:ext uri="{FF2B5EF4-FFF2-40B4-BE49-F238E27FC236}">
                    <a16:creationId xmlns:a16="http://schemas.microsoft.com/office/drawing/2014/main" id="{AD2C4CEC-8AD4-465E-8D1D-AC308CE3C119}"/>
                  </a:ext>
                </a:extLst>
              </p:cNvPr>
              <p:cNvSpPr>
                <a:spLocks noChangeArrowheads="1"/>
              </p:cNvSpPr>
              <p:nvPr/>
            </p:nvSpPr>
            <p:spPr bwMode="auto">
              <a:xfrm>
                <a:off x="2016" y="336"/>
                <a:ext cx="335" cy="240"/>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47" name="Oval 133">
                <a:extLst>
                  <a:ext uri="{FF2B5EF4-FFF2-40B4-BE49-F238E27FC236}">
                    <a16:creationId xmlns:a16="http://schemas.microsoft.com/office/drawing/2014/main" id="{5D5473EF-162B-4D78-A525-DEA48990AE2D}"/>
                  </a:ext>
                </a:extLst>
              </p:cNvPr>
              <p:cNvSpPr>
                <a:spLocks noChangeArrowheads="1"/>
              </p:cNvSpPr>
              <p:nvPr/>
            </p:nvSpPr>
            <p:spPr bwMode="auto">
              <a:xfrm>
                <a:off x="2257" y="336"/>
                <a:ext cx="335" cy="240"/>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48" name="Oval 134">
                <a:extLst>
                  <a:ext uri="{FF2B5EF4-FFF2-40B4-BE49-F238E27FC236}">
                    <a16:creationId xmlns:a16="http://schemas.microsoft.com/office/drawing/2014/main" id="{98101677-F41A-4769-9602-CD4BF62B57EF}"/>
                  </a:ext>
                </a:extLst>
              </p:cNvPr>
              <p:cNvSpPr>
                <a:spLocks noChangeArrowheads="1"/>
              </p:cNvSpPr>
              <p:nvPr/>
            </p:nvSpPr>
            <p:spPr bwMode="auto">
              <a:xfrm>
                <a:off x="2257" y="239"/>
                <a:ext cx="335" cy="240"/>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49" name="Oval 135">
                <a:extLst>
                  <a:ext uri="{FF2B5EF4-FFF2-40B4-BE49-F238E27FC236}">
                    <a16:creationId xmlns:a16="http://schemas.microsoft.com/office/drawing/2014/main" id="{B7A1E6B2-7D9C-47BF-BD12-F02155E1A8F2}"/>
                  </a:ext>
                </a:extLst>
              </p:cNvPr>
              <p:cNvSpPr>
                <a:spLocks noChangeArrowheads="1"/>
              </p:cNvSpPr>
              <p:nvPr/>
            </p:nvSpPr>
            <p:spPr bwMode="auto">
              <a:xfrm>
                <a:off x="2351" y="239"/>
                <a:ext cx="337" cy="240"/>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grpSp>
        <p:sp>
          <p:nvSpPr>
            <p:cNvPr id="1040" name="Rectangle 136">
              <a:extLst>
                <a:ext uri="{FF2B5EF4-FFF2-40B4-BE49-F238E27FC236}">
                  <a16:creationId xmlns:a16="http://schemas.microsoft.com/office/drawing/2014/main" id="{B7B108D5-5331-4595-9CEA-64EF6FEC5DE2}"/>
                </a:ext>
              </a:extLst>
            </p:cNvPr>
            <p:cNvSpPr>
              <a:spLocks noChangeArrowheads="1"/>
            </p:cNvSpPr>
            <p:nvPr/>
          </p:nvSpPr>
          <p:spPr bwMode="auto">
            <a:xfrm>
              <a:off x="947" y="1382"/>
              <a:ext cx="71" cy="7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41" name="Rectangle 137">
              <a:extLst>
                <a:ext uri="{FF2B5EF4-FFF2-40B4-BE49-F238E27FC236}">
                  <a16:creationId xmlns:a16="http://schemas.microsoft.com/office/drawing/2014/main" id="{BD02423D-4222-49FA-A69A-33460AD312BD}"/>
                </a:ext>
              </a:extLst>
            </p:cNvPr>
            <p:cNvSpPr>
              <a:spLocks noChangeArrowheads="1"/>
            </p:cNvSpPr>
            <p:nvPr/>
          </p:nvSpPr>
          <p:spPr bwMode="auto">
            <a:xfrm>
              <a:off x="983" y="1419"/>
              <a:ext cx="70" cy="7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sp>
          <p:nvSpPr>
            <p:cNvPr id="1042" name="Rectangle 138">
              <a:extLst>
                <a:ext uri="{FF2B5EF4-FFF2-40B4-BE49-F238E27FC236}">
                  <a16:creationId xmlns:a16="http://schemas.microsoft.com/office/drawing/2014/main" id="{2C888EEF-B9B4-49F9-A160-47300E64EF19}"/>
                </a:ext>
              </a:extLst>
            </p:cNvPr>
            <p:cNvSpPr>
              <a:spLocks noChangeArrowheads="1"/>
            </p:cNvSpPr>
            <p:nvPr/>
          </p:nvSpPr>
          <p:spPr bwMode="auto">
            <a:xfrm>
              <a:off x="1443" y="1683"/>
              <a:ext cx="70" cy="7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endParaRPr lang="en-US" altLang="en-US">
                <a:latin typeface="Times New Roman" charset="0"/>
              </a:endParaRPr>
            </a:p>
          </p:txBody>
        </p:sp>
        <p:cxnSp>
          <p:nvCxnSpPr>
            <p:cNvPr id="1043" name="AutoShape 139">
              <a:extLst>
                <a:ext uri="{FF2B5EF4-FFF2-40B4-BE49-F238E27FC236}">
                  <a16:creationId xmlns:a16="http://schemas.microsoft.com/office/drawing/2014/main" id="{1647045C-0D11-4B13-B4FC-B7088F95B0CB}"/>
                </a:ext>
              </a:extLst>
            </p:cNvPr>
            <p:cNvCxnSpPr>
              <a:cxnSpLocks noChangeShapeType="1"/>
              <a:stCxn id="1041" idx="3"/>
              <a:endCxn id="1042" idx="1"/>
            </p:cNvCxnSpPr>
            <p:nvPr/>
          </p:nvCxnSpPr>
          <p:spPr bwMode="auto">
            <a:xfrm>
              <a:off x="1053" y="1457"/>
              <a:ext cx="390" cy="264"/>
            </a:xfrm>
            <a:prstGeom prst="curvedConnector3">
              <a:avLst>
                <a:gd name="adj1" fmla="val 50000"/>
              </a:avLst>
            </a:prstGeom>
            <a:noFill/>
            <a:ln w="38100">
              <a:solidFill>
                <a:srgbClr val="FFFF00"/>
              </a:solidFill>
              <a:round/>
              <a:headEnd/>
              <a:tailEnd/>
            </a:ln>
            <a:extLst>
              <a:ext uri="{909E8E84-426E-40DD-AFC4-6F175D3DCCD1}">
                <a14:hiddenFill xmlns:a14="http://schemas.microsoft.com/office/drawing/2010/main">
                  <a:noFill/>
                </a14:hiddenFill>
              </a:ext>
            </a:extLst>
          </p:spPr>
        </p:cxnSp>
      </p:grpSp>
    </p:spTree>
  </p:cSld>
  <p:clrMap bg1="lt1" tx1="dk1" bg2="lt2" tx2="dk2" accent1="accent1" accent2="accent2" accent3="accent3" accent4="accent4" accent5="accent5" accent6="accent6" hlink="hlink" folHlink="folHlink"/>
  <p:sldLayoutIdLst>
    <p:sldLayoutId id="2147483781"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l" rtl="0" eaLnBrk="0" fontAlgn="base" hangingPunct="0">
        <a:lnSpc>
          <a:spcPct val="85000"/>
        </a:lnSpc>
        <a:spcBef>
          <a:spcPct val="0"/>
        </a:spcBef>
        <a:spcAft>
          <a:spcPct val="0"/>
        </a:spcAft>
        <a:defRPr sz="3600">
          <a:solidFill>
            <a:schemeClr val="folHlink"/>
          </a:solidFill>
          <a:latin typeface="+mj-lt"/>
          <a:ea typeface="+mj-ea"/>
          <a:cs typeface="+mj-cs"/>
        </a:defRPr>
      </a:lvl1pPr>
      <a:lvl2pPr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6pPr>
      <a:lvl7pPr marL="914400"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7pPr>
      <a:lvl8pPr marL="1371600"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8pPr>
      <a:lvl9pPr marL="1828800"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chemeClr val="accent2"/>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400">
          <a:solidFill>
            <a:schemeClr val="tx1"/>
          </a:solidFill>
          <a:latin typeface="+mn-lt"/>
          <a:ea typeface="+mn-ea"/>
        </a:defRPr>
      </a:lvl2pPr>
      <a:lvl3pPr marL="1085850" indent="-228600" algn="l" rtl="0" eaLnBrk="0" fontAlgn="base" hangingPunct="0">
        <a:spcBef>
          <a:spcPct val="20000"/>
        </a:spcBef>
        <a:spcAft>
          <a:spcPct val="0"/>
        </a:spcAft>
        <a:buClr>
          <a:schemeClr val="accent2"/>
        </a:buClr>
        <a:buChar char="•"/>
        <a:defRPr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Char char="•"/>
        <a:defRPr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Char char="•"/>
        <a:defRPr sz="2000">
          <a:solidFill>
            <a:schemeClr val="tx1"/>
          </a:solidFill>
          <a:latin typeface="+mn-lt"/>
          <a:ea typeface="+mn-ea"/>
        </a:defRPr>
      </a:lvl5pPr>
      <a:lvl6pPr marL="2228850" indent="-228600" algn="l" rtl="0" eaLnBrk="0" fontAlgn="base" hangingPunct="0">
        <a:spcBef>
          <a:spcPct val="20000"/>
        </a:spcBef>
        <a:spcAft>
          <a:spcPct val="0"/>
        </a:spcAft>
        <a:buClr>
          <a:schemeClr val="accent2"/>
        </a:buClr>
        <a:buChar char="•"/>
        <a:defRPr sz="2000">
          <a:solidFill>
            <a:schemeClr val="tx1"/>
          </a:solidFill>
          <a:latin typeface="+mn-lt"/>
          <a:ea typeface="+mn-ea"/>
        </a:defRPr>
      </a:lvl6pPr>
      <a:lvl7pPr marL="2686050" indent="-228600" algn="l" rtl="0" eaLnBrk="0" fontAlgn="base" hangingPunct="0">
        <a:spcBef>
          <a:spcPct val="20000"/>
        </a:spcBef>
        <a:spcAft>
          <a:spcPct val="0"/>
        </a:spcAft>
        <a:buClr>
          <a:schemeClr val="accent2"/>
        </a:buClr>
        <a:buChar char="•"/>
        <a:defRPr sz="2000">
          <a:solidFill>
            <a:schemeClr val="tx1"/>
          </a:solidFill>
          <a:latin typeface="+mn-lt"/>
          <a:ea typeface="+mn-ea"/>
        </a:defRPr>
      </a:lvl7pPr>
      <a:lvl8pPr marL="3143250" indent="-228600" algn="l" rtl="0" eaLnBrk="0" fontAlgn="base" hangingPunct="0">
        <a:spcBef>
          <a:spcPct val="20000"/>
        </a:spcBef>
        <a:spcAft>
          <a:spcPct val="0"/>
        </a:spcAft>
        <a:buClr>
          <a:schemeClr val="accent2"/>
        </a:buClr>
        <a:buChar char="•"/>
        <a:defRPr sz="2000">
          <a:solidFill>
            <a:schemeClr val="tx1"/>
          </a:solidFill>
          <a:latin typeface="+mn-lt"/>
          <a:ea typeface="+mn-ea"/>
        </a:defRPr>
      </a:lvl8pPr>
      <a:lvl9pPr marL="3600450" indent="-228600" algn="l" rtl="0" eaLnBrk="0" fontAlgn="base" hangingPunct="0">
        <a:spcBef>
          <a:spcPct val="20000"/>
        </a:spcBef>
        <a:spcAft>
          <a:spcPct val="0"/>
        </a:spcAft>
        <a:buClr>
          <a:schemeClr val="accent2"/>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a:extLst>
              <a:ext uri="{FF2B5EF4-FFF2-40B4-BE49-F238E27FC236}">
                <a16:creationId xmlns:a16="http://schemas.microsoft.com/office/drawing/2014/main" id="{7B20A913-FC34-40D0-8DF3-3E3E2290021B}"/>
              </a:ext>
            </a:extLst>
          </p:cNvPr>
          <p:cNvSpPr>
            <a:spLocks noGrp="1" noChangeArrowheads="1"/>
          </p:cNvSpPr>
          <p:nvPr>
            <p:ph type="subTitle" idx="1"/>
          </p:nvPr>
        </p:nvSpPr>
        <p:spPr>
          <a:xfrm>
            <a:off x="381000" y="3886200"/>
            <a:ext cx="8534400" cy="1752600"/>
          </a:xfrm>
        </p:spPr>
        <p:txBody>
          <a:bodyPr/>
          <a:lstStyle/>
          <a:p>
            <a:r>
              <a:rPr lang="en-US" altLang="en-US" sz="3200" b="1" dirty="0"/>
              <a:t>Lecture 09 – Distributed Concurrency Management</a:t>
            </a:r>
          </a:p>
          <a:p>
            <a:r>
              <a:rPr lang="en-US" altLang="en-US" dirty="0"/>
              <a:t>The Two Phase Commit Protocol</a:t>
            </a:r>
          </a:p>
        </p:txBody>
      </p:sp>
      <p:sp>
        <p:nvSpPr>
          <p:cNvPr id="15362" name="Rectangle 2">
            <a:extLst>
              <a:ext uri="{FF2B5EF4-FFF2-40B4-BE49-F238E27FC236}">
                <a16:creationId xmlns:a16="http://schemas.microsoft.com/office/drawing/2014/main" id="{D870B1A2-02F6-4299-8394-9BAE8F186E09}"/>
              </a:ext>
            </a:extLst>
          </p:cNvPr>
          <p:cNvSpPr>
            <a:spLocks noGrp="1" noChangeArrowheads="1"/>
          </p:cNvSpPr>
          <p:nvPr>
            <p:ph type="ctrTitle" sz="quarter"/>
          </p:nvPr>
        </p:nvSpPr>
        <p:spPr/>
        <p:txBody>
          <a:bodyPr/>
          <a:lstStyle/>
          <a:p>
            <a:r>
              <a:rPr lang="en-US" altLang="en-US"/>
              <a:t>15-440 Distributed Systems</a:t>
            </a:r>
          </a:p>
        </p:txBody>
      </p:sp>
      <p:sp>
        <p:nvSpPr>
          <p:cNvPr id="4" name="Rectangle 3">
            <a:extLst>
              <a:ext uri="{FF2B5EF4-FFF2-40B4-BE49-F238E27FC236}">
                <a16:creationId xmlns:a16="http://schemas.microsoft.com/office/drawing/2014/main" id="{8911C192-2332-6343-BB4D-813CB64D3C7E}"/>
              </a:ext>
            </a:extLst>
          </p:cNvPr>
          <p:cNvSpPr/>
          <p:nvPr/>
        </p:nvSpPr>
        <p:spPr>
          <a:xfrm>
            <a:off x="2386642" y="5867400"/>
            <a:ext cx="4600575" cy="460375"/>
          </a:xfrm>
          <a:prstGeom prst="rect">
            <a:avLst/>
          </a:prstGeom>
        </p:spPr>
        <p:txBody>
          <a:bodyPr wrap="none">
            <a:spAutoFit/>
          </a:bodyPr>
          <a:lstStyle/>
          <a:p>
            <a:pPr>
              <a:defRPr/>
            </a:pPr>
            <a:r>
              <a:rPr lang="en-US" altLang="en-US" kern="0" dirty="0"/>
              <a:t>Thursday, September 27</a:t>
            </a:r>
            <a:r>
              <a:rPr lang="en-US" altLang="en-US" kern="0" baseline="30000" dirty="0"/>
              <a:t>th</a:t>
            </a:r>
            <a:r>
              <a:rPr lang="en-US" altLang="en-US" kern="0" dirty="0"/>
              <a:t>, 2018</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8FD3150F-88DB-48BD-A2DA-C4450EC0D6CA}"/>
              </a:ext>
            </a:extLst>
          </p:cNvPr>
          <p:cNvSpPr>
            <a:spLocks noGrp="1"/>
          </p:cNvSpPr>
          <p:nvPr>
            <p:ph type="title"/>
          </p:nvPr>
        </p:nvSpPr>
        <p:spPr/>
        <p:txBody>
          <a:bodyPr/>
          <a:lstStyle/>
          <a:p>
            <a:r>
              <a:rPr lang="en-US" altLang="en-US"/>
              <a:t>A Transaction Example: Bank </a:t>
            </a:r>
          </a:p>
        </p:txBody>
      </p:sp>
      <p:sp>
        <p:nvSpPr>
          <p:cNvPr id="3" name="Content Placeholder 2">
            <a:extLst>
              <a:ext uri="{FF2B5EF4-FFF2-40B4-BE49-F238E27FC236}">
                <a16:creationId xmlns:a16="http://schemas.microsoft.com/office/drawing/2014/main" id="{E10B1CD6-A939-4727-884E-6A7D4B1DC5F1}"/>
              </a:ext>
            </a:extLst>
          </p:cNvPr>
          <p:cNvSpPr>
            <a:spLocks noGrp="1"/>
          </p:cNvSpPr>
          <p:nvPr>
            <p:ph idx="1"/>
          </p:nvPr>
        </p:nvSpPr>
        <p:spPr>
          <a:xfrm>
            <a:off x="304800" y="3595688"/>
            <a:ext cx="8963025" cy="1052512"/>
          </a:xfrm>
        </p:spPr>
        <p:txBody>
          <a:bodyPr/>
          <a:lstStyle/>
          <a:p>
            <a:endParaRPr lang="en-US" altLang="en-US" sz="2400" dirty="0">
              <a:ea typeface="Courier"/>
              <a:cs typeface="Courier"/>
            </a:endParaRPr>
          </a:p>
          <a:p>
            <a:r>
              <a:rPr lang="en-US" altLang="en-US" sz="2400" dirty="0">
                <a:ea typeface="Courier"/>
                <a:cs typeface="Courier"/>
              </a:rPr>
              <a:t>Imagine: Bal[x] = 100, Bal[y]=Bal[z]=0</a:t>
            </a:r>
          </a:p>
          <a:p>
            <a:pPr lvl="1"/>
            <a:r>
              <a:rPr lang="en-US" altLang="en-US" sz="2000" dirty="0">
                <a:ea typeface="Courier"/>
                <a:cs typeface="Courier"/>
              </a:rPr>
              <a:t>Two transactions =&gt; </a:t>
            </a:r>
            <a:r>
              <a:rPr lang="en-US" altLang="en-US" sz="2000" dirty="0">
                <a:latin typeface="Courier"/>
                <a:ea typeface="Courier"/>
                <a:cs typeface="Courier"/>
              </a:rPr>
              <a:t>T1:xfer(x,y,60), T2: xfer(x,z,70)</a:t>
            </a:r>
          </a:p>
          <a:p>
            <a:pPr lvl="1"/>
            <a:r>
              <a:rPr lang="en-US" altLang="en-US" sz="2000" dirty="0">
                <a:ea typeface="Courier"/>
                <a:cs typeface="Courier"/>
              </a:rPr>
              <a:t>ACID violation: Not Isolated, Not Consistent</a:t>
            </a:r>
          </a:p>
          <a:p>
            <a:pPr lvl="2"/>
            <a:r>
              <a:rPr lang="en-US" altLang="en-US" sz="2000" dirty="0">
                <a:ea typeface="Courier"/>
                <a:cs typeface="Courier"/>
              </a:rPr>
              <a:t> Updating </a:t>
            </a:r>
            <a:r>
              <a:rPr lang="en-US" altLang="en-US" sz="2000" dirty="0">
                <a:latin typeface="Courier"/>
                <a:ea typeface="Courier"/>
                <a:cs typeface="Courier"/>
              </a:rPr>
              <a:t>Bal[x] </a:t>
            </a:r>
            <a:r>
              <a:rPr lang="en-US" altLang="en-US" sz="2000" dirty="0">
                <a:ea typeface="Courier"/>
                <a:cs typeface="Courier"/>
              </a:rPr>
              <a:t>with Read/Write interleaving of T1,T2</a:t>
            </a:r>
          </a:p>
          <a:p>
            <a:pPr lvl="2"/>
            <a:r>
              <a:rPr lang="en-US" altLang="en-US" sz="2000" dirty="0">
                <a:latin typeface="Courier"/>
                <a:ea typeface="Courier"/>
                <a:cs typeface="Courier"/>
              </a:rPr>
              <a:t> Bal[x] = 30 or 40;  Bal[y] = 60; Bal [z] = 70</a:t>
            </a:r>
          </a:p>
          <a:p>
            <a:pPr lvl="1"/>
            <a:r>
              <a:rPr lang="en-US" altLang="en-US" sz="2000" dirty="0">
                <a:ea typeface="Courier"/>
                <a:cs typeface="Courier"/>
              </a:rPr>
              <a:t>For Consistency, implemented </a:t>
            </a:r>
            <a:r>
              <a:rPr lang="en-US" altLang="en-US" sz="2000" dirty="0" err="1">
                <a:latin typeface="Courier"/>
                <a:ea typeface="Courier"/>
                <a:cs typeface="Courier"/>
              </a:rPr>
              <a:t>sumbalance</a:t>
            </a:r>
            <a:r>
              <a:rPr lang="en-US" altLang="en-US" sz="2000" dirty="0">
                <a:latin typeface="Courier"/>
                <a:ea typeface="Courier"/>
                <a:cs typeface="Courier"/>
              </a:rPr>
              <a:t>()</a:t>
            </a:r>
          </a:p>
          <a:p>
            <a:pPr lvl="2"/>
            <a:r>
              <a:rPr lang="en-US" altLang="en-US" sz="2000" dirty="0">
                <a:ea typeface="Courier"/>
                <a:cs typeface="Courier"/>
              </a:rPr>
              <a:t>State invariant </a:t>
            </a:r>
            <a:r>
              <a:rPr lang="en-US" altLang="en-US" sz="2000" dirty="0" err="1">
                <a:ea typeface="Courier"/>
                <a:cs typeface="Courier"/>
              </a:rPr>
              <a:t>sumbalance</a:t>
            </a:r>
            <a:r>
              <a:rPr lang="en-US" altLang="en-US" sz="2000" dirty="0">
                <a:ea typeface="Courier"/>
                <a:cs typeface="Courier"/>
              </a:rPr>
              <a:t>=100 violated!  We created $$   </a:t>
            </a:r>
          </a:p>
        </p:txBody>
      </p:sp>
      <p:sp>
        <p:nvSpPr>
          <p:cNvPr id="29699" name="Slide Number Placeholder 3">
            <a:extLst>
              <a:ext uri="{FF2B5EF4-FFF2-40B4-BE49-F238E27FC236}">
                <a16:creationId xmlns:a16="http://schemas.microsoft.com/office/drawing/2014/main" id="{7BC678D3-CE3B-4A96-886B-6F1805124A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76F21D8C-035E-4A58-BAA2-82B55DBD63DA}" type="slidenum">
              <a:rPr lang="en-US" altLang="en-US" sz="1400" smtClean="0"/>
              <a:pPr>
                <a:spcBef>
                  <a:spcPct val="0"/>
                </a:spcBef>
                <a:buClrTx/>
                <a:buFontTx/>
                <a:buNone/>
              </a:pPr>
              <a:t>10</a:t>
            </a:fld>
            <a:endParaRPr lang="en-US" altLang="en-US" sz="1400"/>
          </a:p>
        </p:txBody>
      </p:sp>
      <p:sp>
        <p:nvSpPr>
          <p:cNvPr id="29700" name="TextBox 4">
            <a:extLst>
              <a:ext uri="{FF2B5EF4-FFF2-40B4-BE49-F238E27FC236}">
                <a16:creationId xmlns:a16="http://schemas.microsoft.com/office/drawing/2014/main" id="{5B7B0A93-F360-4FF7-BCBC-C0F25BF3A73B}"/>
              </a:ext>
            </a:extLst>
          </p:cNvPr>
          <p:cNvSpPr txBox="1">
            <a:spLocks noChangeArrowheads="1"/>
          </p:cNvSpPr>
          <p:nvPr/>
        </p:nvSpPr>
        <p:spPr bwMode="auto">
          <a:xfrm>
            <a:off x="609600" y="1524000"/>
            <a:ext cx="3733800" cy="132397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latin typeface="Courier"/>
                <a:ea typeface="Courier"/>
                <a:cs typeface="Courier"/>
              </a:rPr>
              <a:t>xfer(i, j, v): </a:t>
            </a:r>
          </a:p>
          <a:p>
            <a:pPr>
              <a:spcBef>
                <a:spcPct val="0"/>
              </a:spcBef>
              <a:buClrTx/>
              <a:buFontTx/>
              <a:buNone/>
            </a:pPr>
            <a:r>
              <a:rPr lang="en-US" altLang="en-US" sz="1600">
                <a:latin typeface="Courier"/>
                <a:ea typeface="Courier"/>
                <a:cs typeface="Courier"/>
              </a:rPr>
              <a:t>   if withdraw(i, v):  </a:t>
            </a:r>
          </a:p>
          <a:p>
            <a:pPr>
              <a:spcBef>
                <a:spcPct val="0"/>
              </a:spcBef>
              <a:buClrTx/>
              <a:buFontTx/>
              <a:buNone/>
            </a:pPr>
            <a:r>
              <a:rPr lang="en-US" altLang="en-US" sz="1600">
                <a:latin typeface="Courier"/>
                <a:ea typeface="Courier"/>
                <a:cs typeface="Courier"/>
              </a:rPr>
              <a:t>      deposit(j, v) </a:t>
            </a:r>
          </a:p>
          <a:p>
            <a:pPr>
              <a:spcBef>
                <a:spcPct val="0"/>
              </a:spcBef>
              <a:buClrTx/>
              <a:buFontTx/>
              <a:buNone/>
            </a:pPr>
            <a:r>
              <a:rPr lang="en-US" altLang="en-US" sz="1600">
                <a:latin typeface="Courier"/>
                <a:ea typeface="Courier"/>
                <a:cs typeface="Courier"/>
              </a:rPr>
              <a:t>   else </a:t>
            </a:r>
            <a:br>
              <a:rPr lang="en-US" altLang="en-US" sz="1600">
                <a:latin typeface="Courier"/>
                <a:ea typeface="Courier"/>
                <a:cs typeface="Courier"/>
              </a:rPr>
            </a:br>
            <a:r>
              <a:rPr lang="en-US" altLang="en-US" sz="1600">
                <a:latin typeface="Courier"/>
                <a:ea typeface="Courier"/>
                <a:cs typeface="Courier"/>
              </a:rPr>
              <a:t>      abort</a:t>
            </a:r>
          </a:p>
        </p:txBody>
      </p:sp>
      <p:sp>
        <p:nvSpPr>
          <p:cNvPr id="29701" name="TextBox 5">
            <a:extLst>
              <a:ext uri="{FF2B5EF4-FFF2-40B4-BE49-F238E27FC236}">
                <a16:creationId xmlns:a16="http://schemas.microsoft.com/office/drawing/2014/main" id="{6C69C448-6E85-4DE1-AAD5-FF04AB14008C}"/>
              </a:ext>
            </a:extLst>
          </p:cNvPr>
          <p:cNvSpPr txBox="1">
            <a:spLocks noChangeArrowheads="1"/>
          </p:cNvSpPr>
          <p:nvPr/>
        </p:nvSpPr>
        <p:spPr bwMode="auto">
          <a:xfrm>
            <a:off x="4495800" y="1501775"/>
            <a:ext cx="4589463" cy="181610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latin typeface="Courier"/>
                <a:ea typeface="Courier"/>
                <a:cs typeface="Courier"/>
              </a:rPr>
              <a:t>withdraw(i, v): </a:t>
            </a:r>
          </a:p>
          <a:p>
            <a:pPr>
              <a:spcBef>
                <a:spcPct val="0"/>
              </a:spcBef>
              <a:buClrTx/>
              <a:buFontTx/>
              <a:buNone/>
            </a:pPr>
            <a:r>
              <a:rPr lang="en-US" altLang="en-US" sz="1600">
                <a:latin typeface="Courier"/>
                <a:ea typeface="Courier"/>
                <a:cs typeface="Courier"/>
              </a:rPr>
              <a:t>  b = Bal[i]      // Read</a:t>
            </a:r>
            <a:br>
              <a:rPr lang="en-US" altLang="en-US" sz="1600">
                <a:latin typeface="Courier"/>
                <a:ea typeface="Courier"/>
                <a:cs typeface="Courier"/>
              </a:rPr>
            </a:br>
            <a:r>
              <a:rPr lang="en-US" altLang="en-US" sz="1600">
                <a:latin typeface="Courier"/>
                <a:ea typeface="Courier"/>
                <a:cs typeface="Courier"/>
              </a:rPr>
              <a:t>  if b &gt;= v       // Test   </a:t>
            </a:r>
            <a:br>
              <a:rPr lang="en-US" altLang="en-US" sz="1600">
                <a:latin typeface="Courier"/>
                <a:ea typeface="Courier"/>
                <a:cs typeface="Courier"/>
              </a:rPr>
            </a:br>
            <a:r>
              <a:rPr lang="en-US" altLang="en-US" sz="1600">
                <a:latin typeface="Courier"/>
                <a:ea typeface="Courier"/>
                <a:cs typeface="Courier"/>
              </a:rPr>
              <a:t>     Bal[i] = b-v // Write </a:t>
            </a:r>
            <a:br>
              <a:rPr lang="en-US" altLang="en-US" sz="1600">
                <a:latin typeface="Courier"/>
                <a:ea typeface="Courier"/>
                <a:cs typeface="Courier"/>
              </a:rPr>
            </a:br>
            <a:r>
              <a:rPr lang="en-US" altLang="en-US" sz="1600">
                <a:latin typeface="Courier"/>
                <a:ea typeface="Courier"/>
                <a:cs typeface="Courier"/>
              </a:rPr>
              <a:t>     return true </a:t>
            </a:r>
          </a:p>
          <a:p>
            <a:pPr>
              <a:spcBef>
                <a:spcPct val="0"/>
              </a:spcBef>
              <a:buClrTx/>
              <a:buFontTx/>
              <a:buNone/>
            </a:pPr>
            <a:r>
              <a:rPr lang="en-US" altLang="en-US" sz="1600">
                <a:latin typeface="Courier"/>
                <a:ea typeface="Courier"/>
                <a:cs typeface="Courier"/>
              </a:rPr>
              <a:t>  else </a:t>
            </a:r>
          </a:p>
          <a:p>
            <a:pPr>
              <a:spcBef>
                <a:spcPct val="0"/>
              </a:spcBef>
              <a:buClrTx/>
              <a:buFontTx/>
              <a:buNone/>
            </a:pPr>
            <a:r>
              <a:rPr lang="en-US" altLang="en-US" sz="1600">
                <a:latin typeface="Courier"/>
                <a:ea typeface="Courier"/>
                <a:cs typeface="Courier"/>
              </a:rPr>
              <a:t>     return false</a:t>
            </a:r>
          </a:p>
        </p:txBody>
      </p:sp>
      <p:sp>
        <p:nvSpPr>
          <p:cNvPr id="29702" name="TextBox 6">
            <a:extLst>
              <a:ext uri="{FF2B5EF4-FFF2-40B4-BE49-F238E27FC236}">
                <a16:creationId xmlns:a16="http://schemas.microsoft.com/office/drawing/2014/main" id="{6D7789D8-E009-429F-866B-307E9295ED8C}"/>
              </a:ext>
            </a:extLst>
          </p:cNvPr>
          <p:cNvSpPr txBox="1">
            <a:spLocks noChangeArrowheads="1"/>
          </p:cNvSpPr>
          <p:nvPr/>
        </p:nvSpPr>
        <p:spPr bwMode="auto">
          <a:xfrm>
            <a:off x="4495800" y="3352800"/>
            <a:ext cx="3733800" cy="58420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latin typeface="Courier"/>
                <a:ea typeface="Courier"/>
                <a:cs typeface="Courier"/>
              </a:rPr>
              <a:t>deposit(j, v): </a:t>
            </a:r>
          </a:p>
          <a:p>
            <a:pPr>
              <a:spcBef>
                <a:spcPct val="0"/>
              </a:spcBef>
              <a:buClrTx/>
              <a:buFontTx/>
              <a:buNone/>
            </a:pPr>
            <a:r>
              <a:rPr lang="en-US" altLang="en-US" sz="1600">
                <a:latin typeface="Courier"/>
                <a:ea typeface="Courier"/>
                <a:cs typeface="Courier"/>
              </a:rPr>
              <a:t>   Bal[j] += v</a:t>
            </a:r>
          </a:p>
        </p:txBody>
      </p:sp>
      <p:sp>
        <p:nvSpPr>
          <p:cNvPr id="8" name="TextBox 7">
            <a:extLst>
              <a:ext uri="{FF2B5EF4-FFF2-40B4-BE49-F238E27FC236}">
                <a16:creationId xmlns:a16="http://schemas.microsoft.com/office/drawing/2014/main" id="{D1AEE9A3-CF34-48EB-BFF1-264D092130F8}"/>
              </a:ext>
            </a:extLst>
          </p:cNvPr>
          <p:cNvSpPr txBox="1">
            <a:spLocks noChangeArrowheads="1"/>
          </p:cNvSpPr>
          <p:nvPr/>
        </p:nvSpPr>
        <p:spPr bwMode="auto">
          <a:xfrm>
            <a:off x="381000" y="3352800"/>
            <a:ext cx="4038600" cy="58420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latin typeface="Courier"/>
                <a:ea typeface="Courier"/>
                <a:cs typeface="Courier"/>
              </a:rPr>
              <a:t>sumbalance(i, j, k): </a:t>
            </a:r>
            <a:br>
              <a:rPr lang="en-US" altLang="en-US" sz="1600">
                <a:latin typeface="Courier"/>
                <a:ea typeface="Courier"/>
                <a:cs typeface="Courier"/>
              </a:rPr>
            </a:br>
            <a:r>
              <a:rPr lang="en-US" altLang="en-US" sz="1600">
                <a:latin typeface="Courier"/>
                <a:ea typeface="Courier"/>
                <a:cs typeface="Courier"/>
              </a:rPr>
              <a:t>   return Bal[i]+Bal[j]+ Bal[k]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505436A4-7D53-4A18-9EEB-8E46D0F707DE}"/>
              </a:ext>
            </a:extLst>
          </p:cNvPr>
          <p:cNvSpPr>
            <a:spLocks noGrp="1"/>
          </p:cNvSpPr>
          <p:nvPr>
            <p:ph type="title"/>
          </p:nvPr>
        </p:nvSpPr>
        <p:spPr/>
        <p:txBody>
          <a:bodyPr/>
          <a:lstStyle/>
          <a:p>
            <a:r>
              <a:rPr lang="en-US" altLang="en-US"/>
              <a:t>Implement transactions with locks</a:t>
            </a:r>
          </a:p>
        </p:txBody>
      </p:sp>
      <p:sp>
        <p:nvSpPr>
          <p:cNvPr id="31746" name="Content Placeholder 2">
            <a:extLst>
              <a:ext uri="{FF2B5EF4-FFF2-40B4-BE49-F238E27FC236}">
                <a16:creationId xmlns:a16="http://schemas.microsoft.com/office/drawing/2014/main" id="{2E2D93B8-1038-482E-B311-CCDE0B2EB022}"/>
              </a:ext>
            </a:extLst>
          </p:cNvPr>
          <p:cNvSpPr>
            <a:spLocks noGrp="1"/>
          </p:cNvSpPr>
          <p:nvPr>
            <p:ph idx="1"/>
          </p:nvPr>
        </p:nvSpPr>
        <p:spPr/>
        <p:txBody>
          <a:bodyPr/>
          <a:lstStyle/>
          <a:p>
            <a:r>
              <a:rPr lang="en-US" altLang="en-US" dirty="0"/>
              <a:t>Use locks to wrap xfer</a:t>
            </a:r>
          </a:p>
        </p:txBody>
      </p:sp>
      <p:sp>
        <p:nvSpPr>
          <p:cNvPr id="31747" name="Slide Number Placeholder 3">
            <a:extLst>
              <a:ext uri="{FF2B5EF4-FFF2-40B4-BE49-F238E27FC236}">
                <a16:creationId xmlns:a16="http://schemas.microsoft.com/office/drawing/2014/main" id="{870C4A70-FD75-4010-81F1-0F71F7A67AD3}"/>
              </a:ext>
            </a:extLst>
          </p:cNvPr>
          <p:cNvSpPr>
            <a:spLocks noGrp="1"/>
          </p:cNvSpPr>
          <p:nvPr>
            <p:ph type="sldNum" sz="quarter" idx="12"/>
          </p:nvPr>
        </p:nvSpPr>
        <p:spPr>
          <a:xfrm>
            <a:off x="6797675" y="6376988"/>
            <a:ext cx="219392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CEDD5337-BE4F-4F52-B2B7-5C1EE7BE88DF}" type="slidenum">
              <a:rPr lang="en-US" altLang="en-US" sz="1400" smtClean="0"/>
              <a:pPr>
                <a:spcBef>
                  <a:spcPct val="0"/>
                </a:spcBef>
                <a:buClrTx/>
                <a:buFontTx/>
                <a:buNone/>
              </a:pPr>
              <a:t>11</a:t>
            </a:fld>
            <a:endParaRPr lang="en-US" altLang="en-US" sz="1400"/>
          </a:p>
        </p:txBody>
      </p:sp>
      <p:sp>
        <p:nvSpPr>
          <p:cNvPr id="31748" name="TextBox 4">
            <a:extLst>
              <a:ext uri="{FF2B5EF4-FFF2-40B4-BE49-F238E27FC236}">
                <a16:creationId xmlns:a16="http://schemas.microsoft.com/office/drawing/2014/main" id="{B03D42C5-D189-4B77-83EC-EE2B0AE1F036}"/>
              </a:ext>
            </a:extLst>
          </p:cNvPr>
          <p:cNvSpPr txBox="1">
            <a:spLocks noChangeArrowheads="1"/>
          </p:cNvSpPr>
          <p:nvPr/>
        </p:nvSpPr>
        <p:spPr bwMode="auto">
          <a:xfrm>
            <a:off x="533400" y="2101850"/>
            <a:ext cx="3733800" cy="2462213"/>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200">
                <a:latin typeface="Courier"/>
                <a:ea typeface="Courier"/>
                <a:cs typeface="Courier"/>
              </a:rPr>
              <a:t>xfer(i, j, v):</a:t>
            </a:r>
          </a:p>
          <a:p>
            <a:pPr>
              <a:spcBef>
                <a:spcPct val="0"/>
              </a:spcBef>
              <a:buClrTx/>
              <a:buFontTx/>
              <a:buNone/>
            </a:pPr>
            <a:r>
              <a:rPr lang="en-US" altLang="en-US" sz="2200">
                <a:latin typeface="Courier"/>
                <a:ea typeface="Courier"/>
                <a:cs typeface="Courier"/>
              </a:rPr>
              <a:t>   </a:t>
            </a:r>
            <a:r>
              <a:rPr lang="en-US" altLang="en-US" sz="2200">
                <a:solidFill>
                  <a:srgbClr val="FF0000"/>
                </a:solidFill>
                <a:latin typeface="Courier"/>
                <a:ea typeface="Courier"/>
                <a:cs typeface="Courier"/>
              </a:rPr>
              <a:t>lock() </a:t>
            </a:r>
          </a:p>
          <a:p>
            <a:pPr>
              <a:spcBef>
                <a:spcPct val="0"/>
              </a:spcBef>
              <a:buClrTx/>
              <a:buFontTx/>
              <a:buNone/>
            </a:pPr>
            <a:r>
              <a:rPr lang="en-US" altLang="en-US" sz="2200">
                <a:latin typeface="Courier"/>
                <a:ea typeface="Courier"/>
                <a:cs typeface="Courier"/>
              </a:rPr>
              <a:t>   if withdraw(i, v):  </a:t>
            </a:r>
          </a:p>
          <a:p>
            <a:pPr>
              <a:spcBef>
                <a:spcPct val="0"/>
              </a:spcBef>
              <a:buClrTx/>
              <a:buFontTx/>
              <a:buNone/>
            </a:pPr>
            <a:r>
              <a:rPr lang="en-US" altLang="en-US" sz="2200">
                <a:latin typeface="Courier"/>
                <a:ea typeface="Courier"/>
                <a:cs typeface="Courier"/>
              </a:rPr>
              <a:t>      deposit(j, v) </a:t>
            </a:r>
          </a:p>
          <a:p>
            <a:pPr>
              <a:spcBef>
                <a:spcPct val="0"/>
              </a:spcBef>
              <a:buClrTx/>
              <a:buFontTx/>
              <a:buNone/>
            </a:pPr>
            <a:r>
              <a:rPr lang="en-US" altLang="en-US" sz="2200">
                <a:latin typeface="Courier"/>
                <a:ea typeface="Courier"/>
                <a:cs typeface="Courier"/>
              </a:rPr>
              <a:t>   else </a:t>
            </a:r>
            <a:br>
              <a:rPr lang="en-US" altLang="en-US" sz="2200">
                <a:latin typeface="Courier"/>
                <a:ea typeface="Courier"/>
                <a:cs typeface="Courier"/>
              </a:rPr>
            </a:br>
            <a:r>
              <a:rPr lang="en-US" altLang="en-US" sz="2200">
                <a:latin typeface="Courier"/>
                <a:ea typeface="Courier"/>
                <a:cs typeface="Courier"/>
              </a:rPr>
              <a:t>      abort</a:t>
            </a:r>
          </a:p>
          <a:p>
            <a:pPr>
              <a:spcBef>
                <a:spcPct val="0"/>
              </a:spcBef>
              <a:buClrTx/>
              <a:buFontTx/>
              <a:buNone/>
            </a:pPr>
            <a:r>
              <a:rPr lang="en-US" altLang="en-US" sz="2200">
                <a:latin typeface="Courier"/>
                <a:ea typeface="Courier"/>
                <a:cs typeface="Courier"/>
              </a:rPr>
              <a:t>   </a:t>
            </a:r>
            <a:r>
              <a:rPr lang="en-US" altLang="en-US" sz="2200">
                <a:solidFill>
                  <a:srgbClr val="FF0000"/>
                </a:solidFill>
                <a:latin typeface="Courier"/>
                <a:ea typeface="Courier"/>
                <a:cs typeface="Courier"/>
              </a:rPr>
              <a:t>unlock()</a:t>
            </a:r>
          </a:p>
        </p:txBody>
      </p:sp>
      <p:sp>
        <p:nvSpPr>
          <p:cNvPr id="6" name="TextBox 5">
            <a:extLst>
              <a:ext uri="{FF2B5EF4-FFF2-40B4-BE49-F238E27FC236}">
                <a16:creationId xmlns:a16="http://schemas.microsoft.com/office/drawing/2014/main" id="{8D8ABE6C-4715-470A-9833-CE5EE5263310}"/>
              </a:ext>
            </a:extLst>
          </p:cNvPr>
          <p:cNvSpPr txBox="1">
            <a:spLocks noChangeArrowheads="1"/>
          </p:cNvSpPr>
          <p:nvPr/>
        </p:nvSpPr>
        <p:spPr bwMode="auto">
          <a:xfrm>
            <a:off x="533400" y="4724400"/>
            <a:ext cx="36544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200"/>
              <a:t>However, is this the correct </a:t>
            </a:r>
            <a:br>
              <a:rPr lang="en-US" altLang="en-US" sz="2200"/>
            </a:br>
            <a:r>
              <a:rPr lang="en-US" altLang="en-US" sz="2200"/>
              <a:t>approach? (Hint: efficiency)</a:t>
            </a:r>
          </a:p>
        </p:txBody>
      </p:sp>
      <p:sp>
        <p:nvSpPr>
          <p:cNvPr id="9" name="TextBox 8">
            <a:extLst>
              <a:ext uri="{FF2B5EF4-FFF2-40B4-BE49-F238E27FC236}">
                <a16:creationId xmlns:a16="http://schemas.microsoft.com/office/drawing/2014/main" id="{BE856069-4109-4D74-A622-93D122D8665C}"/>
              </a:ext>
            </a:extLst>
          </p:cNvPr>
          <p:cNvSpPr txBox="1">
            <a:spLocks noChangeArrowheads="1"/>
          </p:cNvSpPr>
          <p:nvPr/>
        </p:nvSpPr>
        <p:spPr bwMode="auto">
          <a:xfrm>
            <a:off x="609600" y="5791200"/>
            <a:ext cx="3733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200"/>
              <a:t>Sequential bottleneck due to global lock. Solution? </a:t>
            </a:r>
          </a:p>
        </p:txBody>
      </p:sp>
      <p:sp>
        <p:nvSpPr>
          <p:cNvPr id="10" name="TextBox 9">
            <a:extLst>
              <a:ext uri="{FF2B5EF4-FFF2-40B4-BE49-F238E27FC236}">
                <a16:creationId xmlns:a16="http://schemas.microsoft.com/office/drawing/2014/main" id="{16E09AD9-0045-4AA4-833F-FB4338C4C11C}"/>
              </a:ext>
            </a:extLst>
          </p:cNvPr>
          <p:cNvSpPr txBox="1">
            <a:spLocks noChangeArrowheads="1"/>
          </p:cNvSpPr>
          <p:nvPr/>
        </p:nvSpPr>
        <p:spPr bwMode="auto">
          <a:xfrm>
            <a:off x="5029200" y="2057400"/>
            <a:ext cx="3733800" cy="3478213"/>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200">
                <a:latin typeface="Courier"/>
                <a:ea typeface="Courier"/>
                <a:cs typeface="Courier"/>
              </a:rPr>
              <a:t>xfer(i, j, v):</a:t>
            </a:r>
          </a:p>
          <a:p>
            <a:pPr>
              <a:spcBef>
                <a:spcPct val="0"/>
              </a:spcBef>
              <a:buClrTx/>
              <a:buFontTx/>
              <a:buNone/>
            </a:pPr>
            <a:r>
              <a:rPr lang="en-US" altLang="en-US" sz="2200">
                <a:latin typeface="Courier"/>
                <a:ea typeface="Courier"/>
                <a:cs typeface="Courier"/>
              </a:rPr>
              <a:t>   </a:t>
            </a:r>
            <a:r>
              <a:rPr lang="en-US" altLang="en-US" sz="2200">
                <a:solidFill>
                  <a:srgbClr val="FF0000"/>
                </a:solidFill>
                <a:latin typeface="Courier"/>
                <a:ea typeface="Courier"/>
                <a:cs typeface="Courier"/>
              </a:rPr>
              <a:t>lock(i) </a:t>
            </a:r>
          </a:p>
          <a:p>
            <a:pPr>
              <a:spcBef>
                <a:spcPct val="0"/>
              </a:spcBef>
              <a:buClrTx/>
              <a:buFontTx/>
              <a:buNone/>
            </a:pPr>
            <a:r>
              <a:rPr lang="en-US" altLang="en-US" sz="2200">
                <a:latin typeface="Courier"/>
                <a:ea typeface="Courier"/>
                <a:cs typeface="Courier"/>
              </a:rPr>
              <a:t>   if withdraw(i, v):  </a:t>
            </a:r>
          </a:p>
          <a:p>
            <a:pPr>
              <a:spcBef>
                <a:spcPct val="0"/>
              </a:spcBef>
              <a:buClrTx/>
              <a:buFontTx/>
              <a:buNone/>
            </a:pPr>
            <a:r>
              <a:rPr lang="en-US" altLang="en-US" sz="2200">
                <a:latin typeface="Courier"/>
                <a:ea typeface="Courier"/>
                <a:cs typeface="Courier"/>
              </a:rPr>
              <a:t>      </a:t>
            </a:r>
            <a:r>
              <a:rPr lang="en-US" altLang="en-US" sz="2200">
                <a:solidFill>
                  <a:srgbClr val="FF0000"/>
                </a:solidFill>
                <a:latin typeface="Courier"/>
                <a:ea typeface="Courier"/>
                <a:cs typeface="Courier"/>
              </a:rPr>
              <a:t>unlock(i)</a:t>
            </a:r>
            <a:br>
              <a:rPr lang="en-US" altLang="en-US" sz="2200">
                <a:latin typeface="Courier"/>
                <a:ea typeface="Courier"/>
                <a:cs typeface="Courier"/>
              </a:rPr>
            </a:br>
            <a:r>
              <a:rPr lang="en-US" altLang="en-US" sz="2200">
                <a:latin typeface="Courier"/>
                <a:ea typeface="Courier"/>
                <a:cs typeface="Courier"/>
              </a:rPr>
              <a:t>      </a:t>
            </a:r>
            <a:r>
              <a:rPr lang="en-US" altLang="en-US" sz="2200">
                <a:solidFill>
                  <a:srgbClr val="FF0000"/>
                </a:solidFill>
                <a:latin typeface="Courier"/>
                <a:ea typeface="Courier"/>
                <a:cs typeface="Courier"/>
              </a:rPr>
              <a:t>lock(j)</a:t>
            </a:r>
          </a:p>
          <a:p>
            <a:pPr>
              <a:spcBef>
                <a:spcPct val="0"/>
              </a:spcBef>
              <a:buClrTx/>
              <a:buFontTx/>
              <a:buNone/>
            </a:pPr>
            <a:r>
              <a:rPr lang="en-US" altLang="en-US" sz="2200">
                <a:latin typeface="Courier"/>
                <a:ea typeface="Courier"/>
                <a:cs typeface="Courier"/>
              </a:rPr>
              <a:t>      deposit(j, v)</a:t>
            </a:r>
            <a:br>
              <a:rPr lang="en-US" altLang="en-US" sz="2200">
                <a:latin typeface="Courier"/>
                <a:ea typeface="Courier"/>
                <a:cs typeface="Courier"/>
              </a:rPr>
            </a:br>
            <a:r>
              <a:rPr lang="en-US" altLang="en-US" sz="2200">
                <a:latin typeface="Courier"/>
                <a:ea typeface="Courier"/>
                <a:cs typeface="Courier"/>
              </a:rPr>
              <a:t>      </a:t>
            </a:r>
            <a:r>
              <a:rPr lang="en-US" altLang="en-US" sz="2200">
                <a:solidFill>
                  <a:srgbClr val="FF0000"/>
                </a:solidFill>
                <a:latin typeface="Courier"/>
                <a:ea typeface="Courier"/>
                <a:cs typeface="Courier"/>
              </a:rPr>
              <a:t>unlock(j) </a:t>
            </a:r>
          </a:p>
          <a:p>
            <a:pPr>
              <a:spcBef>
                <a:spcPct val="0"/>
              </a:spcBef>
              <a:buClrTx/>
              <a:buFontTx/>
              <a:buNone/>
            </a:pPr>
            <a:r>
              <a:rPr lang="en-US" altLang="en-US" sz="2200">
                <a:latin typeface="Courier"/>
                <a:ea typeface="Courier"/>
                <a:cs typeface="Courier"/>
              </a:rPr>
              <a:t>   else </a:t>
            </a:r>
            <a:br>
              <a:rPr lang="en-US" altLang="en-US" sz="2200">
                <a:latin typeface="Courier"/>
                <a:ea typeface="Courier"/>
                <a:cs typeface="Courier"/>
              </a:rPr>
            </a:br>
            <a:r>
              <a:rPr lang="en-US" altLang="en-US" sz="2200">
                <a:latin typeface="Courier"/>
                <a:ea typeface="Courier"/>
                <a:cs typeface="Courier"/>
              </a:rPr>
              <a:t>      </a:t>
            </a:r>
            <a:r>
              <a:rPr lang="en-US" altLang="en-US" sz="2200">
                <a:solidFill>
                  <a:srgbClr val="FF0000"/>
                </a:solidFill>
                <a:latin typeface="Courier"/>
                <a:ea typeface="Courier"/>
                <a:cs typeface="Courier"/>
              </a:rPr>
              <a:t>unlock(i)</a:t>
            </a:r>
            <a:br>
              <a:rPr lang="en-US" altLang="en-US" sz="2200">
                <a:latin typeface="Courier"/>
                <a:ea typeface="Courier"/>
                <a:cs typeface="Courier"/>
              </a:rPr>
            </a:br>
            <a:r>
              <a:rPr lang="en-US" altLang="en-US" sz="2200">
                <a:latin typeface="Courier"/>
                <a:ea typeface="Courier"/>
                <a:cs typeface="Courier"/>
              </a:rPr>
              <a:t>      abort</a:t>
            </a:r>
          </a:p>
        </p:txBody>
      </p:sp>
      <p:sp>
        <p:nvSpPr>
          <p:cNvPr id="12" name="TextBox 11">
            <a:extLst>
              <a:ext uri="{FF2B5EF4-FFF2-40B4-BE49-F238E27FC236}">
                <a16:creationId xmlns:a16="http://schemas.microsoft.com/office/drawing/2014/main" id="{8005ED5B-6A0D-4431-B818-73ACA1081EB1}"/>
              </a:ext>
            </a:extLst>
          </p:cNvPr>
          <p:cNvSpPr txBox="1">
            <a:spLocks noChangeArrowheads="1"/>
          </p:cNvSpPr>
          <p:nvPr/>
        </p:nvSpPr>
        <p:spPr bwMode="auto">
          <a:xfrm>
            <a:off x="4876800" y="5562600"/>
            <a:ext cx="3733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200"/>
              <a:t>Is this fixed then? </a:t>
            </a:r>
          </a:p>
        </p:txBody>
      </p:sp>
      <p:sp>
        <p:nvSpPr>
          <p:cNvPr id="13" name="TextBox 12">
            <a:extLst>
              <a:ext uri="{FF2B5EF4-FFF2-40B4-BE49-F238E27FC236}">
                <a16:creationId xmlns:a16="http://schemas.microsoft.com/office/drawing/2014/main" id="{F216B03B-7271-455A-873A-1FC77C11BDC3}"/>
              </a:ext>
            </a:extLst>
          </p:cNvPr>
          <p:cNvSpPr txBox="1">
            <a:spLocks noChangeArrowheads="1"/>
          </p:cNvSpPr>
          <p:nvPr/>
        </p:nvSpPr>
        <p:spPr bwMode="auto">
          <a:xfrm>
            <a:off x="4876800" y="6019800"/>
            <a:ext cx="3733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200"/>
              <a:t>No, consistency violation. sumbalance() after unlock(i)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18EFD9FE-52A8-47EA-B2F2-5150F32AF2AD}"/>
              </a:ext>
            </a:extLst>
          </p:cNvPr>
          <p:cNvSpPr>
            <a:spLocks noGrp="1"/>
          </p:cNvSpPr>
          <p:nvPr>
            <p:ph type="title"/>
          </p:nvPr>
        </p:nvSpPr>
        <p:spPr/>
        <p:txBody>
          <a:bodyPr/>
          <a:lstStyle/>
          <a:p>
            <a:r>
              <a:rPr lang="en-US" altLang="en-US"/>
              <a:t>Implement transactions with locks</a:t>
            </a:r>
          </a:p>
        </p:txBody>
      </p:sp>
      <p:sp>
        <p:nvSpPr>
          <p:cNvPr id="33794" name="Slide Number Placeholder 3">
            <a:extLst>
              <a:ext uri="{FF2B5EF4-FFF2-40B4-BE49-F238E27FC236}">
                <a16:creationId xmlns:a16="http://schemas.microsoft.com/office/drawing/2014/main" id="{9AFE87AB-40E0-4D2B-8126-C4D919214707}"/>
              </a:ext>
            </a:extLst>
          </p:cNvPr>
          <p:cNvSpPr>
            <a:spLocks noGrp="1"/>
          </p:cNvSpPr>
          <p:nvPr>
            <p:ph type="sldNum" sz="quarter" idx="12"/>
          </p:nvPr>
        </p:nvSpPr>
        <p:spPr>
          <a:xfrm>
            <a:off x="6797675" y="6376988"/>
            <a:ext cx="219392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ED24DE42-56B8-4211-8F05-C44A3ECBFC92}" type="slidenum">
              <a:rPr lang="en-US" altLang="en-US" sz="1400" smtClean="0"/>
              <a:pPr>
                <a:spcBef>
                  <a:spcPct val="0"/>
                </a:spcBef>
                <a:buClrTx/>
                <a:buFontTx/>
                <a:buNone/>
              </a:pPr>
              <a:t>12</a:t>
            </a:fld>
            <a:endParaRPr lang="en-US" altLang="en-US" sz="1400"/>
          </a:p>
        </p:txBody>
      </p:sp>
      <p:sp>
        <p:nvSpPr>
          <p:cNvPr id="9" name="TextBox 8">
            <a:extLst>
              <a:ext uri="{FF2B5EF4-FFF2-40B4-BE49-F238E27FC236}">
                <a16:creationId xmlns:a16="http://schemas.microsoft.com/office/drawing/2014/main" id="{B07DA7F9-45CA-4BFE-93E4-7D1456F26249}"/>
              </a:ext>
            </a:extLst>
          </p:cNvPr>
          <p:cNvSpPr txBox="1">
            <a:spLocks noChangeArrowheads="1"/>
          </p:cNvSpPr>
          <p:nvPr/>
        </p:nvSpPr>
        <p:spPr bwMode="auto">
          <a:xfrm>
            <a:off x="4772642" y="3034389"/>
            <a:ext cx="373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dirty="0"/>
              <a:t>Are we done then? </a:t>
            </a:r>
          </a:p>
        </p:txBody>
      </p:sp>
      <p:sp>
        <p:nvSpPr>
          <p:cNvPr id="33797" name="TextBox 9">
            <a:extLst>
              <a:ext uri="{FF2B5EF4-FFF2-40B4-BE49-F238E27FC236}">
                <a16:creationId xmlns:a16="http://schemas.microsoft.com/office/drawing/2014/main" id="{ACB5A5C9-0B61-4B9C-8F98-809C7355AD09}"/>
              </a:ext>
            </a:extLst>
          </p:cNvPr>
          <p:cNvSpPr txBox="1">
            <a:spLocks noChangeArrowheads="1"/>
          </p:cNvSpPr>
          <p:nvPr/>
        </p:nvSpPr>
        <p:spPr bwMode="auto">
          <a:xfrm>
            <a:off x="685800" y="2705893"/>
            <a:ext cx="3733800" cy="317023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latin typeface="Courier"/>
                <a:ea typeface="Courier"/>
                <a:cs typeface="Courier"/>
              </a:rPr>
              <a:t>xfer(i, j, v):</a:t>
            </a:r>
          </a:p>
          <a:p>
            <a:pPr>
              <a:spcBef>
                <a:spcPct val="0"/>
              </a:spcBef>
              <a:buClrTx/>
              <a:buFontTx/>
              <a:buNone/>
            </a:pPr>
            <a:r>
              <a:rPr lang="en-US" altLang="en-US" sz="2000">
                <a:latin typeface="Courier"/>
                <a:ea typeface="Courier"/>
                <a:cs typeface="Courier"/>
              </a:rPr>
              <a:t>   </a:t>
            </a:r>
            <a:r>
              <a:rPr lang="en-US" altLang="en-US" sz="2000">
                <a:solidFill>
                  <a:srgbClr val="FF0000"/>
                </a:solidFill>
                <a:latin typeface="Courier"/>
                <a:ea typeface="Courier"/>
                <a:cs typeface="Courier"/>
              </a:rPr>
              <a:t>lock(i) </a:t>
            </a:r>
          </a:p>
          <a:p>
            <a:pPr>
              <a:spcBef>
                <a:spcPct val="0"/>
              </a:spcBef>
              <a:buClrTx/>
              <a:buFontTx/>
              <a:buNone/>
            </a:pPr>
            <a:r>
              <a:rPr lang="en-US" altLang="en-US" sz="2000">
                <a:latin typeface="Courier"/>
                <a:ea typeface="Courier"/>
                <a:cs typeface="Courier"/>
              </a:rPr>
              <a:t>   if withdraw(i, v):  </a:t>
            </a:r>
          </a:p>
          <a:p>
            <a:pPr>
              <a:spcBef>
                <a:spcPct val="0"/>
              </a:spcBef>
              <a:buClrTx/>
              <a:buFontTx/>
              <a:buNone/>
            </a:pPr>
            <a:r>
              <a:rPr lang="en-US" altLang="en-US" sz="2000">
                <a:solidFill>
                  <a:srgbClr val="FF0000"/>
                </a:solidFill>
                <a:latin typeface="Courier"/>
                <a:ea typeface="Courier"/>
                <a:cs typeface="Courier"/>
              </a:rPr>
              <a:t>      lock(j)</a:t>
            </a:r>
          </a:p>
          <a:p>
            <a:pPr>
              <a:spcBef>
                <a:spcPct val="0"/>
              </a:spcBef>
              <a:buClrTx/>
              <a:buFontTx/>
              <a:buNone/>
            </a:pPr>
            <a:r>
              <a:rPr lang="en-US" altLang="en-US" sz="2000">
                <a:latin typeface="Courier"/>
                <a:ea typeface="Courier"/>
                <a:cs typeface="Courier"/>
              </a:rPr>
              <a:t>      deposit(j, v)</a:t>
            </a:r>
            <a:br>
              <a:rPr lang="en-US" altLang="en-US" sz="2000">
                <a:latin typeface="Courier"/>
                <a:ea typeface="Courier"/>
                <a:cs typeface="Courier"/>
              </a:rPr>
            </a:br>
            <a:r>
              <a:rPr lang="en-US" altLang="en-US" sz="2000">
                <a:latin typeface="Courier"/>
                <a:ea typeface="Courier"/>
                <a:cs typeface="Courier"/>
              </a:rPr>
              <a:t>      </a:t>
            </a:r>
            <a:r>
              <a:rPr lang="en-US" altLang="en-US" sz="2000">
                <a:solidFill>
                  <a:srgbClr val="FF0000"/>
                </a:solidFill>
                <a:latin typeface="Courier"/>
                <a:ea typeface="Courier"/>
                <a:cs typeface="Courier"/>
              </a:rPr>
              <a:t>unlock(i);</a:t>
            </a:r>
            <a:br>
              <a:rPr lang="en-US" altLang="en-US" sz="2000">
                <a:latin typeface="Courier"/>
                <a:ea typeface="Courier"/>
                <a:cs typeface="Courier"/>
              </a:rPr>
            </a:br>
            <a:r>
              <a:rPr lang="en-US" altLang="en-US" sz="2000">
                <a:latin typeface="Courier"/>
                <a:ea typeface="Courier"/>
                <a:cs typeface="Courier"/>
              </a:rPr>
              <a:t>      </a:t>
            </a:r>
            <a:r>
              <a:rPr lang="en-US" altLang="en-US" sz="2000">
                <a:solidFill>
                  <a:srgbClr val="FF0000"/>
                </a:solidFill>
                <a:latin typeface="Courier"/>
                <a:ea typeface="Courier"/>
                <a:cs typeface="Courier"/>
              </a:rPr>
              <a:t>unlock(j) </a:t>
            </a:r>
          </a:p>
          <a:p>
            <a:pPr>
              <a:spcBef>
                <a:spcPct val="0"/>
              </a:spcBef>
              <a:buClrTx/>
              <a:buFontTx/>
              <a:buNone/>
            </a:pPr>
            <a:r>
              <a:rPr lang="en-US" altLang="en-US" sz="2000">
                <a:latin typeface="Courier"/>
                <a:ea typeface="Courier"/>
                <a:cs typeface="Courier"/>
              </a:rPr>
              <a:t>   else </a:t>
            </a:r>
            <a:br>
              <a:rPr lang="en-US" altLang="en-US" sz="2000">
                <a:latin typeface="Courier"/>
                <a:ea typeface="Courier"/>
                <a:cs typeface="Courier"/>
              </a:rPr>
            </a:br>
            <a:r>
              <a:rPr lang="en-US" altLang="en-US" sz="2000">
                <a:latin typeface="Courier"/>
                <a:ea typeface="Courier"/>
                <a:cs typeface="Courier"/>
              </a:rPr>
              <a:t>      </a:t>
            </a:r>
            <a:r>
              <a:rPr lang="en-US" altLang="en-US" sz="2000">
                <a:solidFill>
                  <a:srgbClr val="FF0000"/>
                </a:solidFill>
                <a:latin typeface="Courier"/>
                <a:ea typeface="Courier"/>
                <a:cs typeface="Courier"/>
              </a:rPr>
              <a:t>unlock(i)</a:t>
            </a:r>
            <a:br>
              <a:rPr lang="en-US" altLang="en-US" sz="2000">
                <a:latin typeface="Courier"/>
                <a:ea typeface="Courier"/>
                <a:cs typeface="Courier"/>
              </a:rPr>
            </a:br>
            <a:r>
              <a:rPr lang="en-US" altLang="en-US" sz="2000">
                <a:latin typeface="Courier"/>
                <a:ea typeface="Courier"/>
                <a:cs typeface="Courier"/>
              </a:rPr>
              <a:t>      abort</a:t>
            </a:r>
          </a:p>
        </p:txBody>
      </p:sp>
      <p:sp>
        <p:nvSpPr>
          <p:cNvPr id="12" name="TextBox 11">
            <a:extLst>
              <a:ext uri="{FF2B5EF4-FFF2-40B4-BE49-F238E27FC236}">
                <a16:creationId xmlns:a16="http://schemas.microsoft.com/office/drawing/2014/main" id="{4A3D9FB0-9906-493B-B780-CB97AADD440D}"/>
              </a:ext>
            </a:extLst>
          </p:cNvPr>
          <p:cNvSpPr txBox="1">
            <a:spLocks noChangeArrowheads="1"/>
          </p:cNvSpPr>
          <p:nvPr/>
        </p:nvSpPr>
        <p:spPr bwMode="auto">
          <a:xfrm>
            <a:off x="4772642" y="3856743"/>
            <a:ext cx="3962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dirty="0">
                <a:solidFill>
                  <a:srgbClr val="FF0000"/>
                </a:solidFill>
              </a:rPr>
              <a:t>Nope, deadlock.</a:t>
            </a:r>
          </a:p>
          <a:p>
            <a:pPr>
              <a:spcBef>
                <a:spcPct val="0"/>
              </a:spcBef>
              <a:buClrTx/>
              <a:buFontTx/>
              <a:buNone/>
            </a:pPr>
            <a:endParaRPr lang="en-US" altLang="en-US" dirty="0">
              <a:solidFill>
                <a:srgbClr val="FF0000"/>
              </a:solidFill>
            </a:endParaRPr>
          </a:p>
          <a:p>
            <a:pPr>
              <a:spcBef>
                <a:spcPct val="0"/>
              </a:spcBef>
              <a:buClrTx/>
              <a:buFontTx/>
              <a:buNone/>
            </a:pPr>
            <a:r>
              <a:rPr lang="en-US" altLang="en-US" dirty="0"/>
              <a:t>Bal[x]=Bal[y]=100</a:t>
            </a:r>
            <a:br>
              <a:rPr lang="en-US" altLang="en-US" dirty="0"/>
            </a:br>
            <a:r>
              <a:rPr lang="en-US" altLang="en-US" dirty="0"/>
              <a:t>xfer(x,y,40) and </a:t>
            </a:r>
          </a:p>
          <a:p>
            <a:pPr>
              <a:spcBef>
                <a:spcPct val="0"/>
              </a:spcBef>
              <a:buClrTx/>
              <a:buFontTx/>
              <a:buNone/>
            </a:pPr>
            <a:r>
              <a:rPr lang="en-US" altLang="en-US" dirty="0"/>
              <a:t>xfer (y, x, 30)</a:t>
            </a:r>
          </a:p>
        </p:txBody>
      </p:sp>
      <p:sp>
        <p:nvSpPr>
          <p:cNvPr id="10" name="Content Placeholder 2">
            <a:extLst>
              <a:ext uri="{FF2B5EF4-FFF2-40B4-BE49-F238E27FC236}">
                <a16:creationId xmlns:a16="http://schemas.microsoft.com/office/drawing/2014/main" id="{C2224BB9-BB35-4546-92B1-6F0E327C3F57}"/>
              </a:ext>
            </a:extLst>
          </p:cNvPr>
          <p:cNvSpPr>
            <a:spLocks noGrp="1"/>
          </p:cNvSpPr>
          <p:nvPr>
            <p:ph idx="1"/>
          </p:nvPr>
        </p:nvSpPr>
        <p:spPr>
          <a:xfrm>
            <a:off x="457200" y="1524000"/>
            <a:ext cx="8475663" cy="1600200"/>
          </a:xfrm>
        </p:spPr>
        <p:txBody>
          <a:bodyPr/>
          <a:lstStyle/>
          <a:p>
            <a:pPr>
              <a:spcBef>
                <a:spcPct val="0"/>
              </a:spcBef>
              <a:buClrTx/>
              <a:buFontTx/>
              <a:buNone/>
            </a:pPr>
            <a:r>
              <a:rPr lang="en-US" altLang="en-US" dirty="0"/>
              <a:t>Fix: Release locks when update</a:t>
            </a:r>
          </a:p>
          <a:p>
            <a:pPr>
              <a:spcBef>
                <a:spcPct val="0"/>
              </a:spcBef>
              <a:buClrTx/>
              <a:buFontTx/>
              <a:buNone/>
            </a:pPr>
            <a:r>
              <a:rPr lang="en-US" altLang="en-US" dirty="0"/>
              <a:t>of all state variables complete.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18EFD9FE-52A8-47EA-B2F2-5150F32AF2AD}"/>
              </a:ext>
            </a:extLst>
          </p:cNvPr>
          <p:cNvSpPr>
            <a:spLocks noGrp="1"/>
          </p:cNvSpPr>
          <p:nvPr>
            <p:ph type="title"/>
          </p:nvPr>
        </p:nvSpPr>
        <p:spPr/>
        <p:txBody>
          <a:bodyPr/>
          <a:lstStyle/>
          <a:p>
            <a:r>
              <a:rPr lang="en-US" altLang="en-US"/>
              <a:t>Implement transactions with locks</a:t>
            </a:r>
          </a:p>
        </p:txBody>
      </p:sp>
      <p:sp>
        <p:nvSpPr>
          <p:cNvPr id="33794" name="Slide Number Placeholder 3">
            <a:extLst>
              <a:ext uri="{FF2B5EF4-FFF2-40B4-BE49-F238E27FC236}">
                <a16:creationId xmlns:a16="http://schemas.microsoft.com/office/drawing/2014/main" id="{9AFE87AB-40E0-4D2B-8126-C4D919214707}"/>
              </a:ext>
            </a:extLst>
          </p:cNvPr>
          <p:cNvSpPr>
            <a:spLocks noGrp="1"/>
          </p:cNvSpPr>
          <p:nvPr>
            <p:ph type="sldNum" sz="quarter" idx="12"/>
          </p:nvPr>
        </p:nvSpPr>
        <p:spPr>
          <a:xfrm>
            <a:off x="6797675" y="6376988"/>
            <a:ext cx="2193925"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ED24DE42-56B8-4211-8F05-C44A3ECBFC92}" type="slidenum">
              <a:rPr lang="en-US" altLang="en-US" sz="1400" smtClean="0"/>
              <a:pPr>
                <a:spcBef>
                  <a:spcPct val="0"/>
                </a:spcBef>
                <a:buClrTx/>
                <a:buFontTx/>
                <a:buNone/>
              </a:pPr>
              <a:t>13</a:t>
            </a:fld>
            <a:endParaRPr lang="en-US" altLang="en-US" sz="1400"/>
          </a:p>
        </p:txBody>
      </p:sp>
      <p:sp>
        <p:nvSpPr>
          <p:cNvPr id="16" name="TextBox 15">
            <a:extLst>
              <a:ext uri="{FF2B5EF4-FFF2-40B4-BE49-F238E27FC236}">
                <a16:creationId xmlns:a16="http://schemas.microsoft.com/office/drawing/2014/main" id="{66E77192-2F84-44B9-B3A6-FCF092B9CDC3}"/>
              </a:ext>
            </a:extLst>
          </p:cNvPr>
          <p:cNvSpPr txBox="1">
            <a:spLocks noChangeArrowheads="1"/>
          </p:cNvSpPr>
          <p:nvPr/>
        </p:nvSpPr>
        <p:spPr bwMode="auto">
          <a:xfrm>
            <a:off x="609600" y="2730499"/>
            <a:ext cx="4876800" cy="23082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latin typeface="Courier"/>
                <a:ea typeface="Courier"/>
                <a:cs typeface="Courier"/>
              </a:rPr>
              <a:t>xfer(i, j, v):</a:t>
            </a:r>
          </a:p>
          <a:p>
            <a:pPr>
              <a:spcBef>
                <a:spcPct val="0"/>
              </a:spcBef>
              <a:buClrTx/>
              <a:buFontTx/>
              <a:buNone/>
            </a:pPr>
            <a:r>
              <a:rPr lang="en-US" altLang="en-US" sz="1800">
                <a:latin typeface="Courier"/>
                <a:ea typeface="Courier"/>
                <a:cs typeface="Courier"/>
              </a:rPr>
              <a:t>   </a:t>
            </a:r>
            <a:r>
              <a:rPr lang="en-US" altLang="en-US" sz="1800">
                <a:solidFill>
                  <a:srgbClr val="FF0000"/>
                </a:solidFill>
                <a:latin typeface="Courier"/>
                <a:ea typeface="Courier"/>
                <a:cs typeface="Courier"/>
              </a:rPr>
              <a:t>lock(min(i,j); lock(max (i,j)) </a:t>
            </a:r>
          </a:p>
          <a:p>
            <a:pPr>
              <a:spcBef>
                <a:spcPct val="0"/>
              </a:spcBef>
              <a:buClrTx/>
              <a:buFontTx/>
              <a:buNone/>
            </a:pPr>
            <a:r>
              <a:rPr lang="en-US" altLang="en-US" sz="1800">
                <a:latin typeface="Courier"/>
                <a:ea typeface="Courier"/>
                <a:cs typeface="Courier"/>
              </a:rPr>
              <a:t>   if withdraw(i, v):  </a:t>
            </a:r>
            <a:endParaRPr lang="en-US" altLang="en-US" sz="1800">
              <a:solidFill>
                <a:srgbClr val="FF0000"/>
              </a:solidFill>
              <a:latin typeface="Courier"/>
              <a:ea typeface="Courier"/>
              <a:cs typeface="Courier"/>
            </a:endParaRPr>
          </a:p>
          <a:p>
            <a:pPr>
              <a:spcBef>
                <a:spcPct val="0"/>
              </a:spcBef>
              <a:buClrTx/>
              <a:buFontTx/>
              <a:buNone/>
            </a:pPr>
            <a:r>
              <a:rPr lang="en-US" altLang="en-US" sz="1800">
                <a:latin typeface="Courier"/>
                <a:ea typeface="Courier"/>
                <a:cs typeface="Courier"/>
              </a:rPr>
              <a:t>      deposit(j, v)</a:t>
            </a:r>
            <a:br>
              <a:rPr lang="en-US" altLang="en-US" sz="1800">
                <a:latin typeface="Courier"/>
                <a:ea typeface="Courier"/>
                <a:cs typeface="Courier"/>
              </a:rPr>
            </a:br>
            <a:r>
              <a:rPr lang="en-US" altLang="en-US" sz="1800">
                <a:latin typeface="Courier"/>
                <a:ea typeface="Courier"/>
                <a:cs typeface="Courier"/>
              </a:rPr>
              <a:t>      </a:t>
            </a:r>
            <a:r>
              <a:rPr lang="en-US" altLang="en-US" sz="1800">
                <a:solidFill>
                  <a:srgbClr val="FF0000"/>
                </a:solidFill>
                <a:latin typeface="Courier"/>
                <a:ea typeface="Courier"/>
                <a:cs typeface="Courier"/>
              </a:rPr>
              <a:t>unlock(i);</a:t>
            </a:r>
            <a:r>
              <a:rPr lang="en-US" altLang="en-US" sz="1800">
                <a:latin typeface="Courier"/>
                <a:ea typeface="Courier"/>
                <a:cs typeface="Courier"/>
              </a:rPr>
              <a:t> </a:t>
            </a:r>
            <a:r>
              <a:rPr lang="en-US" altLang="en-US" sz="1800">
                <a:solidFill>
                  <a:srgbClr val="FF0000"/>
                </a:solidFill>
                <a:latin typeface="Courier"/>
                <a:ea typeface="Courier"/>
                <a:cs typeface="Courier"/>
              </a:rPr>
              <a:t>unlock(j) </a:t>
            </a:r>
          </a:p>
          <a:p>
            <a:pPr>
              <a:spcBef>
                <a:spcPct val="0"/>
              </a:spcBef>
              <a:buClrTx/>
              <a:buFontTx/>
              <a:buNone/>
            </a:pPr>
            <a:r>
              <a:rPr lang="en-US" altLang="en-US" sz="1800">
                <a:latin typeface="Courier"/>
                <a:ea typeface="Courier"/>
                <a:cs typeface="Courier"/>
              </a:rPr>
              <a:t>   else </a:t>
            </a:r>
            <a:br>
              <a:rPr lang="en-US" altLang="en-US" sz="1800">
                <a:latin typeface="Courier"/>
                <a:ea typeface="Courier"/>
                <a:cs typeface="Courier"/>
              </a:rPr>
            </a:br>
            <a:r>
              <a:rPr lang="en-US" altLang="en-US" sz="1800">
                <a:latin typeface="Courier"/>
                <a:ea typeface="Courier"/>
                <a:cs typeface="Courier"/>
              </a:rPr>
              <a:t>      </a:t>
            </a:r>
            <a:r>
              <a:rPr lang="en-US" altLang="en-US" sz="1800">
                <a:solidFill>
                  <a:srgbClr val="FF0000"/>
                </a:solidFill>
                <a:latin typeface="Courier"/>
                <a:ea typeface="Courier"/>
                <a:cs typeface="Courier"/>
              </a:rPr>
              <a:t>unlock(i); unlock(j)</a:t>
            </a:r>
            <a:br>
              <a:rPr lang="en-US" altLang="en-US" sz="1800">
                <a:latin typeface="Courier"/>
                <a:ea typeface="Courier"/>
                <a:cs typeface="Courier"/>
              </a:rPr>
            </a:br>
            <a:r>
              <a:rPr lang="en-US" altLang="en-US" sz="1800">
                <a:latin typeface="Courier"/>
                <a:ea typeface="Courier"/>
                <a:cs typeface="Courier"/>
              </a:rPr>
              <a:t>      abort</a:t>
            </a:r>
          </a:p>
        </p:txBody>
      </p:sp>
      <p:sp>
        <p:nvSpPr>
          <p:cNvPr id="17" name="TextBox 16">
            <a:extLst>
              <a:ext uri="{FF2B5EF4-FFF2-40B4-BE49-F238E27FC236}">
                <a16:creationId xmlns:a16="http://schemas.microsoft.com/office/drawing/2014/main" id="{D16B8230-3652-4F63-9DD1-3993BFAE875B}"/>
              </a:ext>
            </a:extLst>
          </p:cNvPr>
          <p:cNvSpPr txBox="1">
            <a:spLocks noChangeArrowheads="1"/>
          </p:cNvSpPr>
          <p:nvPr/>
        </p:nvSpPr>
        <p:spPr bwMode="auto">
          <a:xfrm>
            <a:off x="3048000" y="5334000"/>
            <a:ext cx="25010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dirty="0"/>
              <a:t>This</a:t>
            </a:r>
            <a:r>
              <a:rPr lang="en-US" altLang="en-US" b="1" dirty="0"/>
              <a:t> works</a:t>
            </a:r>
            <a:r>
              <a:rPr lang="en-US" altLang="en-US" dirty="0"/>
              <a:t>. :)</a:t>
            </a:r>
          </a:p>
        </p:txBody>
      </p:sp>
      <p:sp>
        <p:nvSpPr>
          <p:cNvPr id="10" name="Content Placeholder 2">
            <a:extLst>
              <a:ext uri="{FF2B5EF4-FFF2-40B4-BE49-F238E27FC236}">
                <a16:creationId xmlns:a16="http://schemas.microsoft.com/office/drawing/2014/main" id="{0D09DAB6-EDB1-4E26-ACD8-9AE187727FAA}"/>
              </a:ext>
            </a:extLst>
          </p:cNvPr>
          <p:cNvSpPr>
            <a:spLocks noGrp="1"/>
          </p:cNvSpPr>
          <p:nvPr>
            <p:ph idx="1"/>
          </p:nvPr>
        </p:nvSpPr>
        <p:spPr>
          <a:xfrm>
            <a:off x="457200" y="1524000"/>
            <a:ext cx="8475663" cy="1600200"/>
          </a:xfrm>
        </p:spPr>
        <p:txBody>
          <a:bodyPr/>
          <a:lstStyle/>
          <a:p>
            <a:pPr>
              <a:spcBef>
                <a:spcPct val="0"/>
              </a:spcBef>
              <a:buClrTx/>
              <a:buFontTx/>
              <a:buNone/>
            </a:pPr>
            <a:r>
              <a:rPr lang="en-US" altLang="en-US" dirty="0"/>
              <a:t>Insight: Need unique global order for acquiring locks.</a:t>
            </a:r>
          </a:p>
        </p:txBody>
      </p:sp>
      <p:sp>
        <p:nvSpPr>
          <p:cNvPr id="11" name="TextBox 10">
            <a:extLst>
              <a:ext uri="{FF2B5EF4-FFF2-40B4-BE49-F238E27FC236}">
                <a16:creationId xmlns:a16="http://schemas.microsoft.com/office/drawing/2014/main" id="{45BF0136-C4DE-4F19-8742-6371F53C8176}"/>
              </a:ext>
            </a:extLst>
          </p:cNvPr>
          <p:cNvSpPr txBox="1">
            <a:spLocks noChangeArrowheads="1"/>
          </p:cNvSpPr>
          <p:nvPr/>
        </p:nvSpPr>
        <p:spPr bwMode="auto">
          <a:xfrm>
            <a:off x="1983137" y="6082368"/>
            <a:ext cx="51235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dirty="0"/>
              <a:t>Motivation for 2-Phase Locking</a:t>
            </a:r>
          </a:p>
        </p:txBody>
      </p:sp>
    </p:spTree>
    <p:extLst>
      <p:ext uri="{BB962C8B-B14F-4D97-AF65-F5344CB8AC3E}">
        <p14:creationId xmlns:p14="http://schemas.microsoft.com/office/powerpoint/2010/main" val="2749635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7B4E02B2-3D20-4418-B3EF-015DCC02756F}"/>
              </a:ext>
            </a:extLst>
          </p:cNvPr>
          <p:cNvSpPr>
            <a:spLocks noGrp="1"/>
          </p:cNvSpPr>
          <p:nvPr>
            <p:ph type="title"/>
          </p:nvPr>
        </p:nvSpPr>
        <p:spPr/>
        <p:txBody>
          <a:bodyPr/>
          <a:lstStyle/>
          <a:p>
            <a:r>
              <a:rPr lang="en-US" altLang="en-US" dirty="0"/>
              <a:t>Acquiring Locks in a Unique Order</a:t>
            </a:r>
          </a:p>
        </p:txBody>
      </p:sp>
      <p:sp>
        <p:nvSpPr>
          <p:cNvPr id="35842" name="Content Placeholder 2">
            <a:extLst>
              <a:ext uri="{FF2B5EF4-FFF2-40B4-BE49-F238E27FC236}">
                <a16:creationId xmlns:a16="http://schemas.microsoft.com/office/drawing/2014/main" id="{71420137-0229-48CE-A778-B2EB0A501151}"/>
              </a:ext>
            </a:extLst>
          </p:cNvPr>
          <p:cNvSpPr>
            <a:spLocks noGrp="1"/>
          </p:cNvSpPr>
          <p:nvPr>
            <p:ph idx="1"/>
          </p:nvPr>
        </p:nvSpPr>
        <p:spPr>
          <a:xfrm>
            <a:off x="438150" y="1600200"/>
            <a:ext cx="8475663" cy="6553200"/>
          </a:xfrm>
        </p:spPr>
        <p:txBody>
          <a:bodyPr/>
          <a:lstStyle/>
          <a:p>
            <a:r>
              <a:rPr lang="en-US" altLang="en-US" sz="2000" dirty="0"/>
              <a:t>Consider “Wait-for” graph for state of locks</a:t>
            </a:r>
          </a:p>
          <a:p>
            <a:pPr lvl="1"/>
            <a:r>
              <a:rPr lang="en-US" altLang="en-US" sz="1600" dirty="0"/>
              <a:t>Vertices represent transactions</a:t>
            </a:r>
          </a:p>
          <a:p>
            <a:pPr lvl="1"/>
            <a:r>
              <a:rPr lang="en-US" altLang="en-US" sz="1600" dirty="0"/>
              <a:t>Edge from vertex </a:t>
            </a:r>
            <a:r>
              <a:rPr lang="en-US" altLang="en-US" sz="1600" dirty="0" err="1"/>
              <a:t>i</a:t>
            </a:r>
            <a:r>
              <a:rPr lang="en-US" altLang="en-US" sz="1600" dirty="0"/>
              <a:t> to vertex j if transaction </a:t>
            </a:r>
            <a:r>
              <a:rPr lang="en-US" altLang="en-US" sz="1600" dirty="0" err="1"/>
              <a:t>i</a:t>
            </a:r>
            <a:r>
              <a:rPr lang="en-US" altLang="en-US" sz="1600" dirty="0"/>
              <a:t> is waiting for lock held by transaction j.</a:t>
            </a:r>
          </a:p>
          <a:p>
            <a:r>
              <a:rPr lang="en-US" altLang="en-US" sz="2000" dirty="0"/>
              <a:t>What does a cycle mean?</a:t>
            </a:r>
          </a:p>
          <a:p>
            <a:endParaRPr lang="en-US" altLang="en-US" sz="2000" dirty="0"/>
          </a:p>
          <a:p>
            <a:endParaRPr lang="en-US" altLang="en-US" sz="2000" dirty="0"/>
          </a:p>
          <a:p>
            <a:endParaRPr lang="en-US" altLang="en-US" sz="2000" dirty="0"/>
          </a:p>
          <a:p>
            <a:endParaRPr lang="en-US" altLang="en-US" sz="2000" dirty="0"/>
          </a:p>
          <a:p>
            <a:r>
              <a:rPr lang="en-US" altLang="en-US" sz="2000" dirty="0"/>
              <a:t>Can a cycle occur if we acquire locks in unique order?</a:t>
            </a:r>
          </a:p>
          <a:p>
            <a:pPr lvl="1"/>
            <a:r>
              <a:rPr lang="en-US" altLang="en-US" sz="1600" dirty="0"/>
              <a:t>No. Label edges with its lock ID. For any cycle, there must be some pair of edges (</a:t>
            </a:r>
            <a:r>
              <a:rPr lang="en-US" altLang="en-US" sz="1600" dirty="0" err="1"/>
              <a:t>i</a:t>
            </a:r>
            <a:r>
              <a:rPr lang="en-US" altLang="en-US" sz="1600" dirty="0"/>
              <a:t>, j), (j, k) labeled with values x &amp; y. As k holds y, but waits for x: y&lt;x.</a:t>
            </a:r>
          </a:p>
          <a:p>
            <a:pPr lvl="1"/>
            <a:r>
              <a:rPr lang="en-US" altLang="en-US" sz="1600" dirty="0"/>
              <a:t>Transaction j is holding lock x and it wants lock y, so y &gt; x.</a:t>
            </a:r>
          </a:p>
          <a:p>
            <a:pPr lvl="1"/>
            <a:r>
              <a:rPr lang="en-US" altLang="en-US" sz="1600" dirty="0">
                <a:solidFill>
                  <a:srgbClr val="FF0000"/>
                </a:solidFill>
              </a:rPr>
              <a:t>Implies that j is not acquiring its lock in proper order.</a:t>
            </a:r>
          </a:p>
          <a:p>
            <a:r>
              <a:rPr lang="en-US" altLang="en-US" sz="2000" dirty="0"/>
              <a:t>General scheme: 2-phase locking </a:t>
            </a:r>
          </a:p>
          <a:p>
            <a:pPr lvl="1"/>
            <a:r>
              <a:rPr lang="en-US" altLang="en-US" sz="1800" dirty="0"/>
              <a:t>More precisely: strong strict two phase locking </a:t>
            </a:r>
          </a:p>
          <a:p>
            <a:endParaRPr lang="en-US" altLang="en-US" sz="2000" dirty="0"/>
          </a:p>
        </p:txBody>
      </p:sp>
      <p:sp>
        <p:nvSpPr>
          <p:cNvPr id="35843" name="Slide Number Placeholder 3">
            <a:extLst>
              <a:ext uri="{FF2B5EF4-FFF2-40B4-BE49-F238E27FC236}">
                <a16:creationId xmlns:a16="http://schemas.microsoft.com/office/drawing/2014/main" id="{C488AE0A-7F09-498B-8DC2-DD8CCCD1213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0701A14B-CE81-4335-8C9B-A7EE958A6B90}" type="slidenum">
              <a:rPr lang="en-US" altLang="en-US" sz="1400" smtClean="0"/>
              <a:pPr>
                <a:spcBef>
                  <a:spcPct val="0"/>
                </a:spcBef>
                <a:buClrTx/>
                <a:buFontTx/>
                <a:buNone/>
              </a:pPr>
              <a:t>14</a:t>
            </a:fld>
            <a:endParaRPr lang="en-US" altLang="en-US" sz="1400"/>
          </a:p>
        </p:txBody>
      </p:sp>
      <p:pic>
        <p:nvPicPr>
          <p:cNvPr id="35844" name="Picture 1">
            <a:extLst>
              <a:ext uri="{FF2B5EF4-FFF2-40B4-BE49-F238E27FC236}">
                <a16:creationId xmlns:a16="http://schemas.microsoft.com/office/drawing/2014/main" id="{32CCE0F0-C188-4CB7-975D-28A68DA734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624" y="2743200"/>
            <a:ext cx="2057400" cy="116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2">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2">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2">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2">
                                            <p:txEl>
                                              <p:pRg st="11" end="1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5842">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84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0AFECAD7-6AC8-4FC3-AA4D-E2B4F19CAB76}"/>
              </a:ext>
            </a:extLst>
          </p:cNvPr>
          <p:cNvSpPr>
            <a:spLocks noGrp="1"/>
          </p:cNvSpPr>
          <p:nvPr>
            <p:ph type="title"/>
          </p:nvPr>
        </p:nvSpPr>
        <p:spPr/>
        <p:txBody>
          <a:bodyPr/>
          <a:lstStyle/>
          <a:p>
            <a:r>
              <a:rPr lang="en-US" altLang="en-US" dirty="0"/>
              <a:t>2-Phase Locking Variant </a:t>
            </a:r>
          </a:p>
        </p:txBody>
      </p:sp>
      <p:sp>
        <p:nvSpPr>
          <p:cNvPr id="37890" name="Content Placeholder 2">
            <a:extLst>
              <a:ext uri="{FF2B5EF4-FFF2-40B4-BE49-F238E27FC236}">
                <a16:creationId xmlns:a16="http://schemas.microsoft.com/office/drawing/2014/main" id="{9481D725-0AC5-40FB-8950-0E77546A7C3D}"/>
              </a:ext>
            </a:extLst>
          </p:cNvPr>
          <p:cNvSpPr>
            <a:spLocks noGrp="1"/>
          </p:cNvSpPr>
          <p:nvPr>
            <p:ph idx="1"/>
          </p:nvPr>
        </p:nvSpPr>
        <p:spPr>
          <a:xfrm>
            <a:off x="457200" y="1524000"/>
            <a:ext cx="8686800" cy="4724400"/>
          </a:xfrm>
        </p:spPr>
        <p:txBody>
          <a:bodyPr/>
          <a:lstStyle/>
          <a:p>
            <a:r>
              <a:rPr lang="en-US" altLang="en-US" dirty="0"/>
              <a:t>General 2-phase locking </a:t>
            </a:r>
          </a:p>
          <a:p>
            <a:pPr lvl="1"/>
            <a:r>
              <a:rPr lang="en-US" altLang="en-US" dirty="0"/>
              <a:t>Phase 1: Acquire or Escalate Locks (e.g. read =&gt; write)</a:t>
            </a:r>
          </a:p>
          <a:p>
            <a:pPr lvl="1"/>
            <a:r>
              <a:rPr lang="en-US" altLang="en-US" dirty="0"/>
              <a:t>Phase 2: Release or de-escalate lock </a:t>
            </a:r>
          </a:p>
          <a:p>
            <a:r>
              <a:rPr lang="en-US" altLang="en-US" dirty="0"/>
              <a:t>Strict 2-phase locking </a:t>
            </a:r>
          </a:p>
          <a:p>
            <a:pPr lvl="1"/>
            <a:r>
              <a:rPr lang="en-US" altLang="en-US" dirty="0"/>
              <a:t>Phase 1: (same as before) </a:t>
            </a:r>
          </a:p>
          <a:p>
            <a:pPr lvl="1"/>
            <a:r>
              <a:rPr lang="en-US" altLang="en-US" dirty="0"/>
              <a:t>Phase 2: Release WRITE lock at end of transaction only</a:t>
            </a:r>
          </a:p>
          <a:p>
            <a:r>
              <a:rPr lang="en-US" altLang="en-US" dirty="0"/>
              <a:t>Strong Strict 2-phase locking </a:t>
            </a:r>
          </a:p>
          <a:p>
            <a:pPr lvl="1"/>
            <a:r>
              <a:rPr lang="en-US" altLang="en-US" dirty="0"/>
              <a:t>Phase 1: (same as before) </a:t>
            </a:r>
          </a:p>
          <a:p>
            <a:pPr lvl="1"/>
            <a:r>
              <a:rPr lang="en-US" altLang="en-US" dirty="0"/>
              <a:t>Phase 2: Release ALL locks at end of transaction only. </a:t>
            </a:r>
          </a:p>
          <a:p>
            <a:pPr lvl="1"/>
            <a:r>
              <a:rPr lang="en-US" altLang="en-US" dirty="0"/>
              <a:t>Most common version, required for ACID properties </a:t>
            </a:r>
          </a:p>
        </p:txBody>
      </p:sp>
      <p:sp>
        <p:nvSpPr>
          <p:cNvPr id="37891" name="Slide Number Placeholder 3">
            <a:extLst>
              <a:ext uri="{FF2B5EF4-FFF2-40B4-BE49-F238E27FC236}">
                <a16:creationId xmlns:a16="http://schemas.microsoft.com/office/drawing/2014/main" id="{D74AD990-9581-4155-A6E4-ABBF6FA3A96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7AB3D403-60AB-418F-8C3D-5C0A5387595A}" type="slidenum">
              <a:rPr lang="en-US" altLang="en-US" sz="1400" smtClean="0"/>
              <a:pPr>
                <a:spcBef>
                  <a:spcPct val="0"/>
                </a:spcBef>
                <a:buClrTx/>
                <a:buFontTx/>
                <a:buNone/>
              </a:pPr>
              <a:t>15</a:t>
            </a:fld>
            <a:endParaRPr lang="en-US" altLang="en-US"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7F30CB76-E6E1-4FBE-B88F-C17B295A0CF5}"/>
              </a:ext>
            </a:extLst>
          </p:cNvPr>
          <p:cNvSpPr>
            <a:spLocks noGrp="1"/>
          </p:cNvSpPr>
          <p:nvPr>
            <p:ph type="title"/>
          </p:nvPr>
        </p:nvSpPr>
        <p:spPr/>
        <p:txBody>
          <a:bodyPr/>
          <a:lstStyle/>
          <a:p>
            <a:r>
              <a:rPr lang="en-US" altLang="en-US"/>
              <a:t>2-Phase Locking </a:t>
            </a:r>
          </a:p>
        </p:txBody>
      </p:sp>
      <p:sp>
        <p:nvSpPr>
          <p:cNvPr id="3" name="Content Placeholder 2">
            <a:extLst>
              <a:ext uri="{FF2B5EF4-FFF2-40B4-BE49-F238E27FC236}">
                <a16:creationId xmlns:a16="http://schemas.microsoft.com/office/drawing/2014/main" id="{0AAF689F-122A-4485-BBB0-EDAF0E0C7A26}"/>
              </a:ext>
            </a:extLst>
          </p:cNvPr>
          <p:cNvSpPr>
            <a:spLocks noGrp="1"/>
          </p:cNvSpPr>
          <p:nvPr>
            <p:ph idx="1"/>
          </p:nvPr>
        </p:nvSpPr>
        <p:spPr>
          <a:xfrm>
            <a:off x="457200" y="1676400"/>
            <a:ext cx="8763000" cy="1143000"/>
          </a:xfrm>
        </p:spPr>
        <p:txBody>
          <a:bodyPr/>
          <a:lstStyle/>
          <a:p>
            <a:r>
              <a:rPr lang="en-US" altLang="en-US" dirty="0"/>
              <a:t>Why not always use strong-strict 2-phase locking?</a:t>
            </a:r>
          </a:p>
          <a:p>
            <a:pPr lvl="1"/>
            <a:r>
              <a:rPr lang="en-US" altLang="en-US" dirty="0"/>
              <a:t>A transaction may not know the locks it needs in advance</a:t>
            </a:r>
          </a:p>
        </p:txBody>
      </p:sp>
      <p:sp>
        <p:nvSpPr>
          <p:cNvPr id="38915" name="Slide Number Placeholder 3">
            <a:extLst>
              <a:ext uri="{FF2B5EF4-FFF2-40B4-BE49-F238E27FC236}">
                <a16:creationId xmlns:a16="http://schemas.microsoft.com/office/drawing/2014/main" id="{06C9DCD4-A26A-4721-852A-292F5982D5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EF36E0F6-E5AB-4BD5-BBA0-E0AF709044E1}" type="slidenum">
              <a:rPr lang="en-US" altLang="en-US" sz="1400" smtClean="0"/>
              <a:pPr>
                <a:spcBef>
                  <a:spcPct val="0"/>
                </a:spcBef>
                <a:buClrTx/>
                <a:buFontTx/>
                <a:buNone/>
              </a:pPr>
              <a:t>16</a:t>
            </a:fld>
            <a:endParaRPr lang="en-US" altLang="en-US" sz="1400"/>
          </a:p>
        </p:txBody>
      </p:sp>
      <p:sp>
        <p:nvSpPr>
          <p:cNvPr id="5" name="TextBox 4">
            <a:extLst>
              <a:ext uri="{FF2B5EF4-FFF2-40B4-BE49-F238E27FC236}">
                <a16:creationId xmlns:a16="http://schemas.microsoft.com/office/drawing/2014/main" id="{7C3F8C39-5727-4E4A-857D-EE920E4EFCDC}"/>
              </a:ext>
            </a:extLst>
          </p:cNvPr>
          <p:cNvSpPr txBox="1">
            <a:spLocks noChangeArrowheads="1"/>
          </p:cNvSpPr>
          <p:nvPr/>
        </p:nvSpPr>
        <p:spPr bwMode="auto">
          <a:xfrm>
            <a:off x="1484313" y="2701925"/>
            <a:ext cx="5105400" cy="1107996"/>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200" dirty="0">
                <a:latin typeface="Courier"/>
                <a:ea typeface="Courier"/>
                <a:cs typeface="Courier"/>
              </a:rPr>
              <a:t>if Bal(</a:t>
            </a:r>
            <a:r>
              <a:rPr lang="en-US" altLang="en-US" sz="2200" dirty="0" err="1">
                <a:latin typeface="Courier"/>
                <a:ea typeface="Courier"/>
                <a:cs typeface="Courier"/>
              </a:rPr>
              <a:t>yuvraj</a:t>
            </a:r>
            <a:r>
              <a:rPr lang="en-US" altLang="en-US" sz="2200" dirty="0">
                <a:latin typeface="Courier"/>
                <a:ea typeface="Courier"/>
                <a:cs typeface="Courier"/>
              </a:rPr>
              <a:t>) &lt; 100: </a:t>
            </a:r>
          </a:p>
          <a:p>
            <a:pPr>
              <a:spcBef>
                <a:spcPct val="0"/>
              </a:spcBef>
              <a:buClrTx/>
              <a:buFontTx/>
              <a:buNone/>
            </a:pPr>
            <a:r>
              <a:rPr lang="en-US" altLang="en-US" sz="2200" dirty="0">
                <a:latin typeface="Courier"/>
                <a:ea typeface="Courier"/>
                <a:cs typeface="Courier"/>
              </a:rPr>
              <a:t>   x = </a:t>
            </a:r>
            <a:r>
              <a:rPr lang="en-US" altLang="en-US" sz="2200" dirty="0" err="1">
                <a:latin typeface="Courier"/>
                <a:ea typeface="Courier"/>
                <a:cs typeface="Courier"/>
              </a:rPr>
              <a:t>find_richest_prof</a:t>
            </a:r>
            <a:r>
              <a:rPr lang="en-US" altLang="en-US" sz="2200" dirty="0">
                <a:latin typeface="Courier"/>
                <a:ea typeface="Courier"/>
                <a:cs typeface="Courier"/>
              </a:rPr>
              <a:t>()  </a:t>
            </a:r>
          </a:p>
          <a:p>
            <a:pPr>
              <a:spcBef>
                <a:spcPct val="0"/>
              </a:spcBef>
              <a:buClrTx/>
              <a:buFontTx/>
              <a:buNone/>
            </a:pPr>
            <a:r>
              <a:rPr lang="en-US" altLang="en-US" sz="2200" dirty="0">
                <a:latin typeface="Courier"/>
                <a:ea typeface="Courier"/>
                <a:cs typeface="Courier"/>
              </a:rPr>
              <a:t>   </a:t>
            </a:r>
            <a:r>
              <a:rPr lang="en-US" altLang="en-US" sz="2200" dirty="0" err="1">
                <a:latin typeface="Courier"/>
                <a:ea typeface="Courier"/>
                <a:cs typeface="Courier"/>
              </a:rPr>
              <a:t>transfer_from</a:t>
            </a:r>
            <a:r>
              <a:rPr lang="en-US" altLang="en-US" sz="2200" dirty="0">
                <a:latin typeface="Courier"/>
                <a:ea typeface="Courier"/>
                <a:cs typeface="Courier"/>
              </a:rPr>
              <a:t>(x, </a:t>
            </a:r>
            <a:r>
              <a:rPr lang="en-US" altLang="en-US" sz="2200" dirty="0" err="1">
                <a:latin typeface="Courier"/>
                <a:ea typeface="Courier"/>
                <a:cs typeface="Courier"/>
              </a:rPr>
              <a:t>yuvraj</a:t>
            </a:r>
            <a:r>
              <a:rPr lang="en-US" altLang="en-US" sz="2200" dirty="0">
                <a:latin typeface="Courier"/>
                <a:ea typeface="Courier"/>
                <a:cs typeface="Courier"/>
              </a:rPr>
              <a:t>) </a:t>
            </a:r>
          </a:p>
        </p:txBody>
      </p:sp>
      <p:sp>
        <p:nvSpPr>
          <p:cNvPr id="6" name="Content Placeholder 2">
            <a:extLst>
              <a:ext uri="{FF2B5EF4-FFF2-40B4-BE49-F238E27FC236}">
                <a16:creationId xmlns:a16="http://schemas.microsoft.com/office/drawing/2014/main" id="{2E22A96B-A33A-4C0D-817A-4BB0B9D7349C}"/>
              </a:ext>
            </a:extLst>
          </p:cNvPr>
          <p:cNvSpPr txBox="1">
            <a:spLocks/>
          </p:cNvSpPr>
          <p:nvPr/>
        </p:nvSpPr>
        <p:spPr bwMode="auto">
          <a:xfrm>
            <a:off x="533400" y="3962400"/>
            <a:ext cx="876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lgn="l" rtl="0" eaLnBrk="0" fontAlgn="base" hangingPunct="0">
              <a:spcBef>
                <a:spcPct val="20000"/>
              </a:spcBef>
              <a:spcAft>
                <a:spcPct val="0"/>
              </a:spcAft>
              <a:buClr>
                <a:schemeClr val="accent2"/>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400">
                <a:solidFill>
                  <a:schemeClr val="tx1"/>
                </a:solidFill>
                <a:latin typeface="+mn-lt"/>
                <a:ea typeface="+mn-ea"/>
              </a:defRPr>
            </a:lvl2pPr>
            <a:lvl3pPr marL="1085850" indent="-228600" algn="l" rtl="0" eaLnBrk="0" fontAlgn="base" hangingPunct="0">
              <a:spcBef>
                <a:spcPct val="20000"/>
              </a:spcBef>
              <a:spcAft>
                <a:spcPct val="0"/>
              </a:spcAft>
              <a:buClr>
                <a:schemeClr val="accent2"/>
              </a:buClr>
              <a:buChar char="•"/>
              <a:defRPr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Char char="•"/>
              <a:defRPr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Char char="•"/>
              <a:defRPr sz="2000">
                <a:solidFill>
                  <a:schemeClr val="tx1"/>
                </a:solidFill>
                <a:latin typeface="+mn-lt"/>
                <a:ea typeface="+mn-ea"/>
              </a:defRPr>
            </a:lvl5pPr>
            <a:lvl6pPr marL="2228850" indent="-228600" algn="l" rtl="0" eaLnBrk="0" fontAlgn="base" hangingPunct="0">
              <a:spcBef>
                <a:spcPct val="20000"/>
              </a:spcBef>
              <a:spcAft>
                <a:spcPct val="0"/>
              </a:spcAft>
              <a:buClr>
                <a:schemeClr val="accent2"/>
              </a:buClr>
              <a:buChar char="•"/>
              <a:defRPr sz="2000">
                <a:solidFill>
                  <a:schemeClr val="tx1"/>
                </a:solidFill>
                <a:latin typeface="+mn-lt"/>
                <a:ea typeface="+mn-ea"/>
              </a:defRPr>
            </a:lvl6pPr>
            <a:lvl7pPr marL="2686050" indent="-228600" algn="l" rtl="0" eaLnBrk="0" fontAlgn="base" hangingPunct="0">
              <a:spcBef>
                <a:spcPct val="20000"/>
              </a:spcBef>
              <a:spcAft>
                <a:spcPct val="0"/>
              </a:spcAft>
              <a:buClr>
                <a:schemeClr val="accent2"/>
              </a:buClr>
              <a:buChar char="•"/>
              <a:defRPr sz="2000">
                <a:solidFill>
                  <a:schemeClr val="tx1"/>
                </a:solidFill>
                <a:latin typeface="+mn-lt"/>
                <a:ea typeface="+mn-ea"/>
              </a:defRPr>
            </a:lvl7pPr>
            <a:lvl8pPr marL="3143250" indent="-228600" algn="l" rtl="0" eaLnBrk="0" fontAlgn="base" hangingPunct="0">
              <a:spcBef>
                <a:spcPct val="20000"/>
              </a:spcBef>
              <a:spcAft>
                <a:spcPct val="0"/>
              </a:spcAft>
              <a:buClr>
                <a:schemeClr val="accent2"/>
              </a:buClr>
              <a:buChar char="•"/>
              <a:defRPr sz="2000">
                <a:solidFill>
                  <a:schemeClr val="tx1"/>
                </a:solidFill>
                <a:latin typeface="+mn-lt"/>
                <a:ea typeface="+mn-ea"/>
              </a:defRPr>
            </a:lvl8pPr>
            <a:lvl9pPr marL="3600450" indent="-228600" algn="l" rtl="0" eaLnBrk="0" fontAlgn="base" hangingPunct="0">
              <a:spcBef>
                <a:spcPct val="20000"/>
              </a:spcBef>
              <a:spcAft>
                <a:spcPct val="0"/>
              </a:spcAft>
              <a:buClr>
                <a:schemeClr val="accent2"/>
              </a:buClr>
              <a:buChar char="•"/>
              <a:defRPr sz="2000">
                <a:solidFill>
                  <a:schemeClr val="tx1"/>
                </a:solidFill>
                <a:latin typeface="+mn-lt"/>
                <a:ea typeface="+mn-ea"/>
              </a:defRPr>
            </a:lvl9pPr>
          </a:lstStyle>
          <a:p>
            <a:pPr>
              <a:defRPr/>
            </a:pPr>
            <a:r>
              <a:rPr lang="en-US" kern="0" dirty="0"/>
              <a:t>Other ways to handle deadlocks</a:t>
            </a:r>
          </a:p>
          <a:p>
            <a:pPr lvl="1">
              <a:defRPr/>
            </a:pPr>
            <a:r>
              <a:rPr lang="en-US" kern="0" dirty="0"/>
              <a:t>Lock manager builds a “waits-for” graph. On finding a cycle, choose offending transaction and force abort </a:t>
            </a:r>
          </a:p>
          <a:p>
            <a:pPr lvl="1">
              <a:defRPr/>
            </a:pPr>
            <a:r>
              <a:rPr lang="en-US" kern="0" dirty="0"/>
              <a:t>Use timeouts: Transactions should be short. If hit time limit, find transaction waiting for a lock and force abort.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AEB401C9-4FF9-4E4C-BA28-32AAED316609}"/>
              </a:ext>
            </a:extLst>
          </p:cNvPr>
          <p:cNvSpPr>
            <a:spLocks noGrp="1"/>
          </p:cNvSpPr>
          <p:nvPr>
            <p:ph type="title"/>
          </p:nvPr>
        </p:nvSpPr>
        <p:spPr/>
        <p:txBody>
          <a:bodyPr/>
          <a:lstStyle/>
          <a:p>
            <a:r>
              <a:rPr lang="en-US" altLang="en-US"/>
              <a:t>Transactions – split into 2 phases</a:t>
            </a:r>
          </a:p>
        </p:txBody>
      </p:sp>
      <p:sp>
        <p:nvSpPr>
          <p:cNvPr id="39938" name="Content Placeholder 2">
            <a:extLst>
              <a:ext uri="{FF2B5EF4-FFF2-40B4-BE49-F238E27FC236}">
                <a16:creationId xmlns:a16="http://schemas.microsoft.com/office/drawing/2014/main" id="{6375B5E9-01E4-4F17-AFDA-7D4E6867282C}"/>
              </a:ext>
            </a:extLst>
          </p:cNvPr>
          <p:cNvSpPr>
            <a:spLocks noGrp="1"/>
          </p:cNvSpPr>
          <p:nvPr>
            <p:ph idx="1"/>
          </p:nvPr>
        </p:nvSpPr>
        <p:spPr>
          <a:xfrm>
            <a:off x="457200" y="1524000"/>
            <a:ext cx="8839200" cy="4724400"/>
          </a:xfrm>
        </p:spPr>
        <p:txBody>
          <a:bodyPr/>
          <a:lstStyle/>
          <a:p>
            <a:r>
              <a:rPr lang="en-US" altLang="en-US"/>
              <a:t>Phase 1: Preparation: </a:t>
            </a:r>
          </a:p>
          <a:p>
            <a:pPr lvl="1"/>
            <a:r>
              <a:rPr lang="en-US" altLang="en-US"/>
              <a:t>Determine what has to be done, how it will change state, without actually altering it.</a:t>
            </a:r>
          </a:p>
          <a:p>
            <a:pPr lvl="1"/>
            <a:r>
              <a:rPr lang="en-US" altLang="en-US"/>
              <a:t>Generate Lock set “L” </a:t>
            </a:r>
          </a:p>
          <a:p>
            <a:pPr lvl="1"/>
            <a:r>
              <a:rPr lang="en-US" altLang="en-US"/>
              <a:t>Generate List of Updates “U” </a:t>
            </a:r>
            <a:br>
              <a:rPr lang="en-US" altLang="en-US"/>
            </a:br>
            <a:endParaRPr lang="en-US" altLang="en-US"/>
          </a:p>
          <a:p>
            <a:r>
              <a:rPr lang="en-US" altLang="en-US"/>
              <a:t>Phase 2: Commit or Abort </a:t>
            </a:r>
          </a:p>
          <a:p>
            <a:pPr lvl="1"/>
            <a:r>
              <a:rPr lang="en-US" altLang="en-US"/>
              <a:t>Everything OK, then update global state </a:t>
            </a:r>
          </a:p>
          <a:p>
            <a:pPr lvl="1"/>
            <a:r>
              <a:rPr lang="en-US" altLang="en-US"/>
              <a:t>Transaction cannot be completed, leave global state as is</a:t>
            </a:r>
          </a:p>
          <a:p>
            <a:pPr lvl="1"/>
            <a:r>
              <a:rPr lang="en-US" altLang="en-US">
                <a:solidFill>
                  <a:srgbClr val="FF0000"/>
                </a:solidFill>
              </a:rPr>
              <a:t>In either case, RELEASE ALL LOCKS </a:t>
            </a:r>
          </a:p>
        </p:txBody>
      </p:sp>
      <p:sp>
        <p:nvSpPr>
          <p:cNvPr id="39939" name="Slide Number Placeholder 3">
            <a:extLst>
              <a:ext uri="{FF2B5EF4-FFF2-40B4-BE49-F238E27FC236}">
                <a16:creationId xmlns:a16="http://schemas.microsoft.com/office/drawing/2014/main" id="{76829BCE-4EBD-4853-A9DD-A89B73421FE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60A9E9E3-F309-4BED-812B-29840DC7DF3C}" type="slidenum">
              <a:rPr lang="en-US" altLang="en-US" sz="1400" smtClean="0"/>
              <a:pPr>
                <a:spcBef>
                  <a:spcPct val="0"/>
                </a:spcBef>
                <a:buClrTx/>
                <a:buFontTx/>
                <a:buNone/>
              </a:pPr>
              <a:t>17</a:t>
            </a:fld>
            <a:endParaRPr lang="en-US" altLang="en-US"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96321E8F-CF96-4586-917F-4847D3853AE1}"/>
              </a:ext>
            </a:extLst>
          </p:cNvPr>
          <p:cNvSpPr>
            <a:spLocks noGrp="1"/>
          </p:cNvSpPr>
          <p:nvPr>
            <p:ph type="title"/>
          </p:nvPr>
        </p:nvSpPr>
        <p:spPr/>
        <p:txBody>
          <a:bodyPr/>
          <a:lstStyle/>
          <a:p>
            <a:r>
              <a:rPr lang="en-US" altLang="en-US"/>
              <a:t>Example</a:t>
            </a:r>
          </a:p>
        </p:txBody>
      </p:sp>
      <p:sp>
        <p:nvSpPr>
          <p:cNvPr id="41986" name="Slide Number Placeholder 3">
            <a:extLst>
              <a:ext uri="{FF2B5EF4-FFF2-40B4-BE49-F238E27FC236}">
                <a16:creationId xmlns:a16="http://schemas.microsoft.com/office/drawing/2014/main" id="{C26D439D-E9B5-4774-ADFD-F949F8F711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FD98B57D-F5BB-4BEB-AE05-2E8B4AC4E6DE}" type="slidenum">
              <a:rPr lang="en-US" altLang="en-US" sz="1400" smtClean="0"/>
              <a:pPr>
                <a:spcBef>
                  <a:spcPct val="0"/>
                </a:spcBef>
                <a:buClrTx/>
                <a:buFontTx/>
                <a:buNone/>
              </a:pPr>
              <a:t>18</a:t>
            </a:fld>
            <a:endParaRPr lang="en-US" altLang="en-US" sz="1400"/>
          </a:p>
        </p:txBody>
      </p:sp>
      <p:sp>
        <p:nvSpPr>
          <p:cNvPr id="41987" name="TextBox 4">
            <a:extLst>
              <a:ext uri="{FF2B5EF4-FFF2-40B4-BE49-F238E27FC236}">
                <a16:creationId xmlns:a16="http://schemas.microsoft.com/office/drawing/2014/main" id="{A0B517DB-DD0E-447E-A9D5-A5DF18069AE5}"/>
              </a:ext>
            </a:extLst>
          </p:cNvPr>
          <p:cNvSpPr txBox="1">
            <a:spLocks noChangeArrowheads="1"/>
          </p:cNvSpPr>
          <p:nvPr/>
        </p:nvSpPr>
        <p:spPr bwMode="auto">
          <a:xfrm>
            <a:off x="685800" y="1400175"/>
            <a:ext cx="7772400" cy="378618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latin typeface="Courier"/>
                <a:ea typeface="Courier"/>
                <a:cs typeface="Courier"/>
              </a:rPr>
              <a:t>xfer(i, j, v):</a:t>
            </a:r>
          </a:p>
          <a:p>
            <a:pPr>
              <a:spcBef>
                <a:spcPct val="0"/>
              </a:spcBef>
              <a:buClrTx/>
              <a:buFontTx/>
              <a:buNone/>
            </a:pPr>
            <a:r>
              <a:rPr lang="en-US" altLang="en-US" sz="2000">
                <a:latin typeface="Courier"/>
                <a:ea typeface="Courier"/>
                <a:cs typeface="Courier"/>
              </a:rPr>
              <a:t>    L={i,j} // Locks </a:t>
            </a:r>
            <a:endParaRPr lang="en-US" altLang="en-US" sz="2000">
              <a:solidFill>
                <a:srgbClr val="FF0000"/>
              </a:solidFill>
              <a:latin typeface="Courier"/>
              <a:ea typeface="Courier"/>
              <a:cs typeface="Courier"/>
            </a:endParaRPr>
          </a:p>
          <a:p>
            <a:pPr>
              <a:spcBef>
                <a:spcPct val="0"/>
              </a:spcBef>
              <a:buClrTx/>
              <a:buFontTx/>
              <a:buNone/>
            </a:pPr>
            <a:r>
              <a:rPr lang="en-US" altLang="en-US" sz="2000">
                <a:latin typeface="Courier"/>
                <a:ea typeface="Courier"/>
                <a:cs typeface="Courier"/>
              </a:rPr>
              <a:t>    U=[]    //List of Updates   </a:t>
            </a:r>
          </a:p>
          <a:p>
            <a:pPr>
              <a:spcBef>
                <a:spcPct val="0"/>
              </a:spcBef>
              <a:buClrTx/>
              <a:buFontTx/>
              <a:buNone/>
            </a:pPr>
            <a:r>
              <a:rPr lang="en-US" altLang="en-US" sz="2000">
                <a:latin typeface="Courier"/>
                <a:ea typeface="Courier"/>
                <a:cs typeface="Courier"/>
              </a:rPr>
              <a:t>    begin(L) //Begin transaction, Acquire locks</a:t>
            </a:r>
          </a:p>
          <a:p>
            <a:pPr>
              <a:spcBef>
                <a:spcPct val="0"/>
              </a:spcBef>
              <a:buClrTx/>
              <a:buFontTx/>
              <a:buNone/>
            </a:pPr>
            <a:r>
              <a:rPr lang="en-US" altLang="en-US" sz="2000">
                <a:latin typeface="Courier"/>
                <a:ea typeface="Courier"/>
                <a:cs typeface="Courier"/>
              </a:rPr>
              <a:t>    bi = Bal[i]</a:t>
            </a:r>
          </a:p>
          <a:p>
            <a:pPr>
              <a:spcBef>
                <a:spcPct val="0"/>
              </a:spcBef>
              <a:buClrTx/>
              <a:buFontTx/>
              <a:buNone/>
            </a:pPr>
            <a:r>
              <a:rPr lang="en-US" altLang="en-US" sz="2000">
                <a:latin typeface="Courier"/>
                <a:ea typeface="Courier"/>
                <a:cs typeface="Courier"/>
              </a:rPr>
              <a:t>    bj = Bal[j]</a:t>
            </a:r>
          </a:p>
          <a:p>
            <a:pPr>
              <a:spcBef>
                <a:spcPct val="0"/>
              </a:spcBef>
              <a:buClrTx/>
              <a:buFontTx/>
              <a:buNone/>
            </a:pPr>
            <a:r>
              <a:rPr lang="en-US" altLang="en-US" sz="2000">
                <a:latin typeface="Courier"/>
                <a:ea typeface="Courier"/>
                <a:cs typeface="Courier"/>
              </a:rPr>
              <a:t>    if bi &gt;= v:</a:t>
            </a:r>
          </a:p>
          <a:p>
            <a:pPr>
              <a:spcBef>
                <a:spcPct val="0"/>
              </a:spcBef>
              <a:buClrTx/>
              <a:buFontTx/>
              <a:buNone/>
            </a:pPr>
            <a:r>
              <a:rPr lang="en-US" altLang="en-US" sz="2000">
                <a:solidFill>
                  <a:srgbClr val="FF0000"/>
                </a:solidFill>
                <a:latin typeface="Courier"/>
                <a:ea typeface="Courier"/>
                <a:cs typeface="Courier"/>
              </a:rPr>
              <a:t>        </a:t>
            </a:r>
            <a:r>
              <a:rPr lang="en-US" altLang="en-US" sz="2000">
                <a:latin typeface="Courier"/>
                <a:ea typeface="Courier"/>
                <a:cs typeface="Courier"/>
              </a:rPr>
              <a:t>Append(U,Bal[i] &lt;- bi – v)</a:t>
            </a:r>
          </a:p>
          <a:p>
            <a:pPr>
              <a:spcBef>
                <a:spcPct val="0"/>
              </a:spcBef>
              <a:buClrTx/>
              <a:buFontTx/>
              <a:buNone/>
            </a:pPr>
            <a:r>
              <a:rPr lang="en-US" altLang="en-US" sz="2000">
                <a:latin typeface="Courier"/>
                <a:ea typeface="Courier"/>
                <a:cs typeface="Courier"/>
              </a:rPr>
              <a:t>        Append(U, Bal[j] &lt;- bj + v) </a:t>
            </a:r>
            <a:br>
              <a:rPr lang="en-US" altLang="en-US" sz="2000">
                <a:latin typeface="Courier"/>
                <a:ea typeface="Courier"/>
                <a:cs typeface="Courier"/>
              </a:rPr>
            </a:br>
            <a:r>
              <a:rPr lang="en-US" altLang="en-US" sz="2000">
                <a:latin typeface="Courier"/>
                <a:ea typeface="Courier"/>
                <a:cs typeface="Courier"/>
              </a:rPr>
              <a:t>        commit(U,L) </a:t>
            </a:r>
            <a:r>
              <a:rPr lang="en-US" altLang="en-US" sz="2000">
                <a:solidFill>
                  <a:srgbClr val="FF0000"/>
                </a:solidFill>
                <a:latin typeface="Courier"/>
                <a:ea typeface="Courier"/>
                <a:cs typeface="Courier"/>
              </a:rPr>
              <a:t> </a:t>
            </a:r>
          </a:p>
          <a:p>
            <a:pPr>
              <a:spcBef>
                <a:spcPct val="0"/>
              </a:spcBef>
              <a:buClrTx/>
              <a:buFontTx/>
              <a:buNone/>
            </a:pPr>
            <a:r>
              <a:rPr lang="en-US" altLang="en-US" sz="2000">
                <a:solidFill>
                  <a:srgbClr val="FF0000"/>
                </a:solidFill>
                <a:latin typeface="Courier"/>
                <a:ea typeface="Courier"/>
                <a:cs typeface="Courier"/>
              </a:rPr>
              <a:t>    </a:t>
            </a:r>
            <a:r>
              <a:rPr lang="en-US" altLang="en-US" sz="2000">
                <a:latin typeface="Courier"/>
                <a:ea typeface="Courier"/>
                <a:cs typeface="Courier"/>
              </a:rPr>
              <a:t>else </a:t>
            </a:r>
            <a:br>
              <a:rPr lang="en-US" altLang="en-US" sz="2000">
                <a:latin typeface="Courier"/>
                <a:ea typeface="Courier"/>
                <a:cs typeface="Courier"/>
              </a:rPr>
            </a:br>
            <a:r>
              <a:rPr lang="en-US" altLang="en-US" sz="2000">
                <a:latin typeface="Courier"/>
                <a:ea typeface="Courier"/>
                <a:cs typeface="Courier"/>
              </a:rPr>
              <a:t>        abort(L)</a:t>
            </a:r>
          </a:p>
        </p:txBody>
      </p:sp>
      <p:sp>
        <p:nvSpPr>
          <p:cNvPr id="61444" name="TextBox 5">
            <a:extLst>
              <a:ext uri="{FF2B5EF4-FFF2-40B4-BE49-F238E27FC236}">
                <a16:creationId xmlns:a16="http://schemas.microsoft.com/office/drawing/2014/main" id="{B6F9DD83-8CC6-4C94-8518-62EFE802FEF5}"/>
              </a:ext>
            </a:extLst>
          </p:cNvPr>
          <p:cNvSpPr txBox="1">
            <a:spLocks noChangeArrowheads="1"/>
          </p:cNvSpPr>
          <p:nvPr/>
        </p:nvSpPr>
        <p:spPr bwMode="auto">
          <a:xfrm>
            <a:off x="685800" y="5781675"/>
            <a:ext cx="3962400" cy="92392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latin typeface="Courier"/>
                <a:ea typeface="Courier"/>
                <a:cs typeface="Courier"/>
              </a:rPr>
              <a:t>commit(U,L):</a:t>
            </a:r>
          </a:p>
          <a:p>
            <a:pPr>
              <a:spcBef>
                <a:spcPct val="0"/>
              </a:spcBef>
              <a:buClrTx/>
              <a:buFontTx/>
              <a:buNone/>
            </a:pPr>
            <a:r>
              <a:rPr lang="en-US" altLang="en-US" sz="1800">
                <a:latin typeface="Courier"/>
                <a:ea typeface="Courier"/>
                <a:cs typeface="Courier"/>
              </a:rPr>
              <a:t>   Perform all updates in U </a:t>
            </a:r>
          </a:p>
          <a:p>
            <a:pPr>
              <a:spcBef>
                <a:spcPct val="0"/>
              </a:spcBef>
              <a:buClrTx/>
              <a:buFontTx/>
              <a:buNone/>
            </a:pPr>
            <a:r>
              <a:rPr lang="en-US" altLang="en-US" sz="1800">
                <a:latin typeface="Courier"/>
                <a:ea typeface="Courier"/>
                <a:cs typeface="Courier"/>
              </a:rPr>
              <a:t>   Release all locks in L</a:t>
            </a:r>
            <a:endParaRPr lang="en-US" altLang="en-US" sz="1800">
              <a:solidFill>
                <a:srgbClr val="FF0000"/>
              </a:solidFill>
              <a:latin typeface="Courier"/>
              <a:ea typeface="Courier"/>
              <a:cs typeface="Courier"/>
            </a:endParaRPr>
          </a:p>
        </p:txBody>
      </p:sp>
      <p:sp>
        <p:nvSpPr>
          <p:cNvPr id="61445" name="TextBox 6">
            <a:extLst>
              <a:ext uri="{FF2B5EF4-FFF2-40B4-BE49-F238E27FC236}">
                <a16:creationId xmlns:a16="http://schemas.microsoft.com/office/drawing/2014/main" id="{DF2C2DD5-AC50-404C-A941-60C7413AD529}"/>
              </a:ext>
            </a:extLst>
          </p:cNvPr>
          <p:cNvSpPr txBox="1">
            <a:spLocks noChangeArrowheads="1"/>
          </p:cNvSpPr>
          <p:nvPr/>
        </p:nvSpPr>
        <p:spPr bwMode="auto">
          <a:xfrm>
            <a:off x="4951413" y="5983288"/>
            <a:ext cx="3963987" cy="646112"/>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latin typeface="Courier"/>
                <a:ea typeface="Courier"/>
                <a:cs typeface="Courier"/>
              </a:rPr>
              <a:t>abort(L): </a:t>
            </a:r>
            <a:br>
              <a:rPr lang="en-US" altLang="en-US" sz="1800">
                <a:latin typeface="Courier"/>
                <a:ea typeface="Courier"/>
                <a:cs typeface="Courier"/>
              </a:rPr>
            </a:br>
            <a:r>
              <a:rPr lang="en-US" altLang="en-US" sz="1800">
                <a:latin typeface="Courier"/>
                <a:ea typeface="Courier"/>
                <a:cs typeface="Courier"/>
              </a:rPr>
              <a:t>   Release all locks in L</a:t>
            </a:r>
            <a:endParaRPr lang="en-US" altLang="en-US" sz="1800">
              <a:solidFill>
                <a:srgbClr val="FF0000"/>
              </a:solidFill>
              <a:latin typeface="Courier"/>
              <a:ea typeface="Courier"/>
              <a:cs typeface="Courier"/>
            </a:endParaRPr>
          </a:p>
        </p:txBody>
      </p:sp>
      <p:sp>
        <p:nvSpPr>
          <p:cNvPr id="2" name="TextBox 1">
            <a:extLst>
              <a:ext uri="{FF2B5EF4-FFF2-40B4-BE49-F238E27FC236}">
                <a16:creationId xmlns:a16="http://schemas.microsoft.com/office/drawing/2014/main" id="{FC283179-18B6-41AF-9B99-0511945BDA1A}"/>
              </a:ext>
            </a:extLst>
          </p:cNvPr>
          <p:cNvSpPr txBox="1">
            <a:spLocks noChangeArrowheads="1"/>
          </p:cNvSpPr>
          <p:nvPr/>
        </p:nvSpPr>
        <p:spPr bwMode="auto">
          <a:xfrm>
            <a:off x="825500" y="5272088"/>
            <a:ext cx="8089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Question: So, what would “commit” and ”abort” look like?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144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P spid="61445" grpId="0" animBg="1"/>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7FEBED39-E253-4327-AF87-A696DA82E3F3}"/>
              </a:ext>
            </a:extLst>
          </p:cNvPr>
          <p:cNvSpPr>
            <a:spLocks noGrp="1"/>
          </p:cNvSpPr>
          <p:nvPr>
            <p:ph type="title"/>
          </p:nvPr>
        </p:nvSpPr>
        <p:spPr/>
        <p:txBody>
          <a:bodyPr/>
          <a:lstStyle/>
          <a:p>
            <a:r>
              <a:rPr lang="en-US" altLang="en-US"/>
              <a:t>Today's Lecture Outline </a:t>
            </a:r>
          </a:p>
        </p:txBody>
      </p:sp>
      <p:sp>
        <p:nvSpPr>
          <p:cNvPr id="17410" name="Content Placeholder 2">
            <a:extLst>
              <a:ext uri="{FF2B5EF4-FFF2-40B4-BE49-F238E27FC236}">
                <a16:creationId xmlns:a16="http://schemas.microsoft.com/office/drawing/2014/main" id="{73EC359B-1A24-44F6-9839-B3D8A27CA236}"/>
              </a:ext>
            </a:extLst>
          </p:cNvPr>
          <p:cNvSpPr>
            <a:spLocks noGrp="1"/>
          </p:cNvSpPr>
          <p:nvPr>
            <p:ph idx="1"/>
          </p:nvPr>
        </p:nvSpPr>
        <p:spPr/>
        <p:txBody>
          <a:bodyPr/>
          <a:lstStyle/>
          <a:p>
            <a:pPr>
              <a:defRPr/>
            </a:pPr>
            <a:r>
              <a:rPr lang="en-US" altLang="en-US" dirty="0"/>
              <a:t>Consistency for multiple-objects, multiple-servers</a:t>
            </a:r>
          </a:p>
          <a:p>
            <a:pPr marL="457200" lvl="1" indent="0">
              <a:buFontTx/>
              <a:buNone/>
              <a:defRPr/>
            </a:pPr>
            <a:endParaRPr lang="en-US" altLang="en-US" dirty="0">
              <a:solidFill>
                <a:srgbClr val="FF0000"/>
              </a:solidFill>
            </a:endParaRPr>
          </a:p>
          <a:p>
            <a:pPr>
              <a:defRPr/>
            </a:pPr>
            <a:r>
              <a:rPr lang="en-US" altLang="en-US" dirty="0"/>
              <a:t>Part I: Single Server Case </a:t>
            </a:r>
          </a:p>
          <a:p>
            <a:pPr lvl="1">
              <a:defRPr/>
            </a:pPr>
            <a:r>
              <a:rPr lang="en-US" altLang="en-US" dirty="0"/>
              <a:t>(not covered well in book)</a:t>
            </a:r>
          </a:p>
          <a:p>
            <a:pPr lvl="1">
              <a:defRPr/>
            </a:pPr>
            <a:r>
              <a:rPr lang="en-US" altLang="en-US" dirty="0"/>
              <a:t>Two Phase Locking </a:t>
            </a:r>
          </a:p>
          <a:p>
            <a:pPr>
              <a:defRPr/>
            </a:pPr>
            <a:endParaRPr lang="en-US" altLang="en-US" dirty="0"/>
          </a:p>
          <a:p>
            <a:pPr>
              <a:defRPr/>
            </a:pPr>
            <a:r>
              <a:rPr lang="en-US" altLang="en-US" dirty="0"/>
              <a:t>Part II: Distributed Transactions</a:t>
            </a:r>
          </a:p>
          <a:p>
            <a:pPr lvl="1">
              <a:defRPr/>
            </a:pPr>
            <a:r>
              <a:rPr lang="en-US" altLang="en-US" dirty="0"/>
              <a:t>Two Phase Commit  (</a:t>
            </a:r>
            <a:r>
              <a:rPr lang="en-US" altLang="en-US" dirty="0" err="1"/>
              <a:t>Tanenbaum</a:t>
            </a:r>
            <a:r>
              <a:rPr lang="en-US" altLang="en-US" dirty="0"/>
              <a:t> 8.6)</a:t>
            </a:r>
          </a:p>
        </p:txBody>
      </p:sp>
      <p:sp>
        <p:nvSpPr>
          <p:cNvPr id="44035" name="Slide Number Placeholder 3">
            <a:extLst>
              <a:ext uri="{FF2B5EF4-FFF2-40B4-BE49-F238E27FC236}">
                <a16:creationId xmlns:a16="http://schemas.microsoft.com/office/drawing/2014/main" id="{CCCE3225-B81A-4E52-B1C1-999B9B71062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B254FFEC-4E56-40EE-8137-DC1ACA43F11D}" type="slidenum">
              <a:rPr lang="en-US" altLang="en-US" sz="1400" smtClean="0"/>
              <a:pPr>
                <a:spcBef>
                  <a:spcPct val="0"/>
                </a:spcBef>
                <a:buClrTx/>
                <a:buFontTx/>
                <a:buNone/>
              </a:pPr>
              <a:t>19</a:t>
            </a:fld>
            <a:endParaRPr lang="en-US" alt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A65D5053-1B00-4749-9D36-06D835A90176}"/>
              </a:ext>
            </a:extLst>
          </p:cNvPr>
          <p:cNvSpPr>
            <a:spLocks noGrp="1"/>
          </p:cNvSpPr>
          <p:nvPr>
            <p:ph type="title"/>
          </p:nvPr>
        </p:nvSpPr>
        <p:spPr/>
        <p:txBody>
          <a:bodyPr/>
          <a:lstStyle/>
          <a:p>
            <a:r>
              <a:rPr lang="en-US" altLang="en-US" dirty="0"/>
              <a:t>Logistics Updates</a:t>
            </a:r>
          </a:p>
        </p:txBody>
      </p:sp>
      <p:sp>
        <p:nvSpPr>
          <p:cNvPr id="17410" name="Content Placeholder 2">
            <a:extLst>
              <a:ext uri="{FF2B5EF4-FFF2-40B4-BE49-F238E27FC236}">
                <a16:creationId xmlns:a16="http://schemas.microsoft.com/office/drawing/2014/main" id="{F79B5946-86B1-4EB2-A293-984858609854}"/>
              </a:ext>
            </a:extLst>
          </p:cNvPr>
          <p:cNvSpPr>
            <a:spLocks noGrp="1"/>
          </p:cNvSpPr>
          <p:nvPr>
            <p:ph idx="1"/>
          </p:nvPr>
        </p:nvSpPr>
        <p:spPr/>
        <p:txBody>
          <a:bodyPr/>
          <a:lstStyle/>
          <a:p>
            <a:r>
              <a:rPr lang="en-US" altLang="en-US" dirty="0"/>
              <a:t>P1 Part A checkpoint ( was due 9/25)</a:t>
            </a:r>
          </a:p>
          <a:p>
            <a:pPr lvl="1"/>
            <a:r>
              <a:rPr lang="en-US" altLang="en-US" dirty="0"/>
              <a:t>Part A due: Saturday 10/6 </a:t>
            </a:r>
            <a:r>
              <a:rPr lang="en-US" altLang="en-US" dirty="0">
                <a:solidFill>
                  <a:srgbClr val="FF0000"/>
                </a:solidFill>
              </a:rPr>
              <a:t>(6-week drop deadline 10/8)</a:t>
            </a:r>
          </a:p>
          <a:p>
            <a:pPr lvl="1"/>
            <a:r>
              <a:rPr lang="en-US" altLang="en-US" dirty="0"/>
              <a:t>Part B due: Tuesday 10/16 </a:t>
            </a:r>
            <a:br>
              <a:rPr lang="en-US" altLang="en-US" dirty="0"/>
            </a:br>
            <a:endParaRPr lang="en-US" altLang="en-US" dirty="0"/>
          </a:p>
          <a:p>
            <a:r>
              <a:rPr lang="en-US" altLang="en-US" dirty="0"/>
              <a:t>HW2 will be released 10/01</a:t>
            </a:r>
          </a:p>
          <a:p>
            <a:pPr lvl="1"/>
            <a:r>
              <a:rPr lang="en-US" altLang="en-US" dirty="0"/>
              <a:t>HW 2 due: Friday, 10/10 (tentative, maybe 10/12)</a:t>
            </a:r>
          </a:p>
          <a:p>
            <a:pPr lvl="1"/>
            <a:r>
              <a:rPr lang="en-US" altLang="en-US" dirty="0">
                <a:solidFill>
                  <a:srgbClr val="FF0000"/>
                </a:solidFill>
              </a:rPr>
              <a:t>(*No Late Days*) </a:t>
            </a:r>
            <a:r>
              <a:rPr lang="en-US" altLang="en-US" dirty="0"/>
              <a:t> =&gt; time to prepare for Mid term </a:t>
            </a:r>
          </a:p>
          <a:p>
            <a:pPr lvl="1"/>
            <a:endParaRPr lang="en-US" altLang="en-US" dirty="0"/>
          </a:p>
          <a:p>
            <a:r>
              <a:rPr lang="en-US" altLang="en-US" dirty="0"/>
              <a:t>We’re currently grading HW1</a:t>
            </a:r>
          </a:p>
          <a:p>
            <a:pPr lvl="1"/>
            <a:r>
              <a:rPr lang="en-US" altLang="en-US" dirty="0"/>
              <a:t>HW1 solutions should come online soon</a:t>
            </a:r>
          </a:p>
        </p:txBody>
      </p:sp>
      <p:sp>
        <p:nvSpPr>
          <p:cNvPr id="17411" name="Slide Number Placeholder 3">
            <a:extLst>
              <a:ext uri="{FF2B5EF4-FFF2-40B4-BE49-F238E27FC236}">
                <a16:creationId xmlns:a16="http://schemas.microsoft.com/office/drawing/2014/main" id="{07B6D4CC-FEC4-4869-9385-AD316042F7C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630DF563-E2F2-491A-94E4-CF9C1C477E54}" type="slidenum">
              <a:rPr lang="en-US" altLang="en-US" sz="1400" smtClean="0"/>
              <a:pPr>
                <a:spcBef>
                  <a:spcPct val="0"/>
                </a:spcBef>
                <a:buClrTx/>
                <a:buFontTx/>
                <a:buNone/>
              </a:pPr>
              <a:t>2</a:t>
            </a:fld>
            <a:endParaRPr lang="en-US" alt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B9E01E78-FDB6-4223-8CEF-2506B5A2D360}"/>
              </a:ext>
            </a:extLst>
          </p:cNvPr>
          <p:cNvSpPr>
            <a:spLocks noGrp="1"/>
          </p:cNvSpPr>
          <p:nvPr>
            <p:ph type="title"/>
          </p:nvPr>
        </p:nvSpPr>
        <p:spPr/>
        <p:txBody>
          <a:bodyPr/>
          <a:lstStyle/>
          <a:p>
            <a:r>
              <a:rPr lang="en-US" altLang="en-US" dirty="0"/>
              <a:t>Distributed Transactions?</a:t>
            </a:r>
          </a:p>
        </p:txBody>
      </p:sp>
      <p:sp>
        <p:nvSpPr>
          <p:cNvPr id="19458" name="Content Placeholder 2">
            <a:extLst>
              <a:ext uri="{FF2B5EF4-FFF2-40B4-BE49-F238E27FC236}">
                <a16:creationId xmlns:a16="http://schemas.microsoft.com/office/drawing/2014/main" id="{01BF4E82-B0F9-4BDB-9325-00B68DE78CE6}"/>
              </a:ext>
            </a:extLst>
          </p:cNvPr>
          <p:cNvSpPr>
            <a:spLocks noGrp="1"/>
          </p:cNvSpPr>
          <p:nvPr>
            <p:ph idx="1"/>
          </p:nvPr>
        </p:nvSpPr>
        <p:spPr>
          <a:xfrm>
            <a:off x="457200" y="1752600"/>
            <a:ext cx="8475663" cy="5029200"/>
          </a:xfrm>
        </p:spPr>
        <p:txBody>
          <a:bodyPr/>
          <a:lstStyle/>
          <a:p>
            <a:r>
              <a:rPr lang="en-US" dirty="0"/>
              <a:t>Partition databases across multiple machines for scalability</a:t>
            </a:r>
          </a:p>
          <a:p>
            <a:pPr lvl="1"/>
            <a:r>
              <a:rPr lang="en-US" dirty="0"/>
              <a:t>(E.g., 	machine 1 responsible for account </a:t>
            </a:r>
            <a:r>
              <a:rPr lang="en-US" dirty="0" err="1"/>
              <a:t>i</a:t>
            </a:r>
            <a:r>
              <a:rPr lang="en-US" dirty="0"/>
              <a:t>, 				machine 2 responsible for account j) </a:t>
            </a:r>
          </a:p>
          <a:p>
            <a:r>
              <a:rPr lang="en-US" dirty="0"/>
              <a:t>Transaction often touch more than one partition</a:t>
            </a:r>
          </a:p>
          <a:p>
            <a:r>
              <a:rPr lang="en-US" dirty="0"/>
              <a:t>How do we guarantee that all of the partitions commit the transactions or none commit the transactions?</a:t>
            </a:r>
          </a:p>
          <a:p>
            <a:pPr lvl="1"/>
            <a:r>
              <a:rPr lang="en-US" dirty="0"/>
              <a:t>Transferring money from </a:t>
            </a:r>
            <a:r>
              <a:rPr lang="en-US" dirty="0" err="1"/>
              <a:t>i</a:t>
            </a:r>
            <a:r>
              <a:rPr lang="en-US" dirty="0"/>
              <a:t> to j.</a:t>
            </a:r>
          </a:p>
          <a:p>
            <a:pPr lvl="1"/>
            <a:r>
              <a:rPr lang="en-US" dirty="0"/>
              <a:t>Requirement: </a:t>
            </a:r>
            <a:r>
              <a:rPr lang="en-US" b="1" dirty="0"/>
              <a:t>both </a:t>
            </a:r>
            <a:r>
              <a:rPr lang="en-US" dirty="0"/>
              <a:t>banks/machines do it, or </a:t>
            </a:r>
            <a:r>
              <a:rPr lang="en-US" b="1" dirty="0"/>
              <a:t>neither</a:t>
            </a:r>
            <a:endParaRPr lang="en-US" altLang="en-US" dirty="0"/>
          </a:p>
        </p:txBody>
      </p:sp>
      <p:sp>
        <p:nvSpPr>
          <p:cNvPr id="19459" name="Slide Number Placeholder 3">
            <a:extLst>
              <a:ext uri="{FF2B5EF4-FFF2-40B4-BE49-F238E27FC236}">
                <a16:creationId xmlns:a16="http://schemas.microsoft.com/office/drawing/2014/main" id="{41C2591B-846D-4105-A183-F44C4B07D05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74083D80-4DCC-4D7E-8B94-E733FCFD353D}" type="slidenum">
              <a:rPr lang="en-US" altLang="en-US" sz="1400" smtClean="0"/>
              <a:pPr>
                <a:spcBef>
                  <a:spcPct val="0"/>
                </a:spcBef>
                <a:buClrTx/>
                <a:buFontTx/>
                <a:buNone/>
              </a:pPr>
              <a:t>20</a:t>
            </a:fld>
            <a:endParaRPr lang="en-US" altLang="en-US"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06B498A4-0770-4726-98FB-AC31477D9AC4}"/>
              </a:ext>
            </a:extLst>
          </p:cNvPr>
          <p:cNvSpPr>
            <a:spLocks noGrp="1"/>
          </p:cNvSpPr>
          <p:nvPr>
            <p:ph type="title"/>
          </p:nvPr>
        </p:nvSpPr>
        <p:spPr/>
        <p:txBody>
          <a:bodyPr/>
          <a:lstStyle/>
          <a:p>
            <a:r>
              <a:rPr lang="en-US" altLang="en-US" dirty="0"/>
              <a:t>Enabling Distributed Transactions </a:t>
            </a:r>
          </a:p>
        </p:txBody>
      </p:sp>
      <p:sp>
        <p:nvSpPr>
          <p:cNvPr id="62466" name="Content Placeholder 2">
            <a:extLst>
              <a:ext uri="{FF2B5EF4-FFF2-40B4-BE49-F238E27FC236}">
                <a16:creationId xmlns:a16="http://schemas.microsoft.com/office/drawing/2014/main" id="{2B80C9D9-FF74-4C58-821C-D91E27DC9C46}"/>
              </a:ext>
            </a:extLst>
          </p:cNvPr>
          <p:cNvSpPr>
            <a:spLocks noGrp="1"/>
          </p:cNvSpPr>
          <p:nvPr>
            <p:ph idx="1"/>
          </p:nvPr>
        </p:nvSpPr>
        <p:spPr/>
        <p:txBody>
          <a:bodyPr/>
          <a:lstStyle/>
          <a:p>
            <a:r>
              <a:rPr lang="en-US" altLang="en-US" dirty="0"/>
              <a:t>Similar idea as before, but: </a:t>
            </a:r>
          </a:p>
          <a:p>
            <a:pPr lvl="1"/>
            <a:r>
              <a:rPr lang="en-US" altLang="en-US" dirty="0"/>
              <a:t>State spread across servers (maybe even WAN) </a:t>
            </a:r>
          </a:p>
          <a:p>
            <a:pPr lvl="1"/>
            <a:r>
              <a:rPr lang="en-US" altLang="en-US" dirty="0"/>
              <a:t>Failures</a:t>
            </a:r>
          </a:p>
          <a:p>
            <a:pPr lvl="1"/>
            <a:endParaRPr lang="en-US" altLang="en-US" dirty="0"/>
          </a:p>
          <a:p>
            <a:r>
              <a:rPr lang="en-US" altLang="en-US" dirty="0"/>
              <a:t>Overall Idea: </a:t>
            </a:r>
          </a:p>
          <a:p>
            <a:pPr lvl="1"/>
            <a:r>
              <a:rPr lang="en-US" altLang="en-US" dirty="0"/>
              <a:t>Client initiates transaction. Makes use of “coordinator”</a:t>
            </a:r>
          </a:p>
          <a:p>
            <a:pPr lvl="1"/>
            <a:r>
              <a:rPr lang="en-US" altLang="en-US" dirty="0"/>
              <a:t>All other relevant servers operate as “participants” </a:t>
            </a:r>
          </a:p>
          <a:p>
            <a:pPr lvl="1"/>
            <a:r>
              <a:rPr lang="en-US" altLang="en-US" dirty="0"/>
              <a:t>Coordinator assigns unique transaction ID (TID)</a:t>
            </a:r>
          </a:p>
          <a:p>
            <a:pPr lvl="1"/>
            <a:endParaRPr lang="en-US" altLang="en-US" dirty="0"/>
          </a:p>
          <a:p>
            <a:r>
              <a:rPr lang="en-US" altLang="en-US" dirty="0"/>
              <a:t>Strawman solution</a:t>
            </a:r>
          </a:p>
          <a:p>
            <a:r>
              <a:rPr lang="en-US" altLang="en-US" dirty="0"/>
              <a:t>2-phase commit protocol  </a:t>
            </a:r>
          </a:p>
        </p:txBody>
      </p:sp>
      <p:sp>
        <p:nvSpPr>
          <p:cNvPr id="45059" name="Slide Number Placeholder 3">
            <a:extLst>
              <a:ext uri="{FF2B5EF4-FFF2-40B4-BE49-F238E27FC236}">
                <a16:creationId xmlns:a16="http://schemas.microsoft.com/office/drawing/2014/main" id="{EB32E3DA-3565-4F48-9AC1-0345D6DE07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009C8F2A-0B02-4963-9790-FBF81D014C33}" type="slidenum">
              <a:rPr lang="en-US" altLang="en-US" sz="1400" smtClean="0"/>
              <a:pPr>
                <a:spcBef>
                  <a:spcPct val="0"/>
                </a:spcBef>
                <a:buClrTx/>
                <a:buFontTx/>
                <a:buNone/>
              </a:pPr>
              <a:t>21</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46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6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466">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46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B9E01E78-FDB6-4223-8CEF-2506B5A2D360}"/>
              </a:ext>
            </a:extLst>
          </p:cNvPr>
          <p:cNvSpPr>
            <a:spLocks noGrp="1"/>
          </p:cNvSpPr>
          <p:nvPr>
            <p:ph type="title"/>
          </p:nvPr>
        </p:nvSpPr>
        <p:spPr/>
        <p:txBody>
          <a:bodyPr/>
          <a:lstStyle/>
          <a:p>
            <a:r>
              <a:rPr lang="en-US" altLang="en-US" dirty="0"/>
              <a:t>Strawman solution</a:t>
            </a:r>
          </a:p>
        </p:txBody>
      </p:sp>
      <p:sp>
        <p:nvSpPr>
          <p:cNvPr id="19458" name="Content Placeholder 2">
            <a:extLst>
              <a:ext uri="{FF2B5EF4-FFF2-40B4-BE49-F238E27FC236}">
                <a16:creationId xmlns:a16="http://schemas.microsoft.com/office/drawing/2014/main" id="{01BF4E82-B0F9-4BDB-9325-00B68DE78CE6}"/>
              </a:ext>
            </a:extLst>
          </p:cNvPr>
          <p:cNvSpPr>
            <a:spLocks noGrp="1"/>
          </p:cNvSpPr>
          <p:nvPr>
            <p:ph idx="1"/>
          </p:nvPr>
        </p:nvSpPr>
        <p:spPr>
          <a:xfrm>
            <a:off x="4114800" y="1752600"/>
            <a:ext cx="4818063" cy="5029200"/>
          </a:xfrm>
        </p:spPr>
        <p:txBody>
          <a:bodyPr/>
          <a:lstStyle/>
          <a:p>
            <a:r>
              <a:rPr lang="en-US" altLang="en-US" dirty="0"/>
              <a:t>Even without failures, a lot can go wrong</a:t>
            </a:r>
          </a:p>
          <a:p>
            <a:endParaRPr lang="en-US" altLang="en-US" dirty="0"/>
          </a:p>
          <a:p>
            <a:pPr marL="0" indent="0">
              <a:buNone/>
            </a:pPr>
            <a:endParaRPr lang="en-US" altLang="en-US" dirty="0"/>
          </a:p>
          <a:p>
            <a:r>
              <a:rPr lang="en-US" altLang="en-US" dirty="0"/>
              <a:t>Account j on </a:t>
            </a:r>
            <a:r>
              <a:rPr lang="en-US" altLang="en-US" dirty="0" err="1"/>
              <a:t>Srv</a:t>
            </a:r>
            <a:r>
              <a:rPr lang="en-US" altLang="en-US" dirty="0"/>
              <a:t> 2 has only $90</a:t>
            </a:r>
          </a:p>
          <a:p>
            <a:r>
              <a:rPr lang="en-US" altLang="en-US" dirty="0"/>
              <a:t>Account j doesn’t exist!</a:t>
            </a:r>
          </a:p>
          <a:p>
            <a:endParaRPr lang="en-US" altLang="en-US" dirty="0"/>
          </a:p>
          <a:p>
            <a:r>
              <a:rPr lang="en-US" altLang="en-US" dirty="0"/>
              <a:t>Violates which part of ACID</a:t>
            </a:r>
          </a:p>
          <a:p>
            <a:endParaRPr lang="en-US" altLang="en-US" dirty="0"/>
          </a:p>
        </p:txBody>
      </p:sp>
      <p:sp>
        <p:nvSpPr>
          <p:cNvPr id="19459" name="Slide Number Placeholder 3">
            <a:extLst>
              <a:ext uri="{FF2B5EF4-FFF2-40B4-BE49-F238E27FC236}">
                <a16:creationId xmlns:a16="http://schemas.microsoft.com/office/drawing/2014/main" id="{41C2591B-846D-4105-A183-F44C4B07D05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74083D80-4DCC-4D7E-8B94-E733FCFD353D}" type="slidenum">
              <a:rPr lang="en-US" altLang="en-US" sz="1400" smtClean="0"/>
              <a:pPr>
                <a:spcBef>
                  <a:spcPct val="0"/>
                </a:spcBef>
                <a:buClrTx/>
                <a:buFontTx/>
                <a:buNone/>
              </a:pPr>
              <a:t>22</a:t>
            </a:fld>
            <a:endParaRPr lang="en-US" altLang="en-US" sz="1400"/>
          </a:p>
        </p:txBody>
      </p:sp>
      <p:pic>
        <p:nvPicPr>
          <p:cNvPr id="7" name="Picture 6">
            <a:extLst>
              <a:ext uri="{FF2B5EF4-FFF2-40B4-BE49-F238E27FC236}">
                <a16:creationId xmlns:a16="http://schemas.microsoft.com/office/drawing/2014/main" id="{4E599B43-24E6-406A-B009-D855EA6C56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002" y="2362200"/>
            <a:ext cx="3542798" cy="2819400"/>
          </a:xfrm>
          <a:prstGeom prst="rect">
            <a:avLst/>
          </a:prstGeom>
        </p:spPr>
      </p:pic>
    </p:spTree>
    <p:extLst>
      <p:ext uri="{BB962C8B-B14F-4D97-AF65-F5344CB8AC3E}">
        <p14:creationId xmlns:p14="http://schemas.microsoft.com/office/powerpoint/2010/main" val="305262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8A8CCB8D-9A40-4CAF-9085-0FB1A6333108}"/>
              </a:ext>
            </a:extLst>
          </p:cNvPr>
          <p:cNvSpPr>
            <a:spLocks noGrp="1"/>
          </p:cNvSpPr>
          <p:nvPr>
            <p:ph type="title"/>
          </p:nvPr>
        </p:nvSpPr>
        <p:spPr/>
        <p:txBody>
          <a:bodyPr/>
          <a:lstStyle/>
          <a:p>
            <a:r>
              <a:rPr lang="en-US" altLang="en-US" dirty="0"/>
              <a:t>2-Phase Commit</a:t>
            </a:r>
          </a:p>
        </p:txBody>
      </p:sp>
      <p:sp>
        <p:nvSpPr>
          <p:cNvPr id="64514" name="Content Placeholder 2">
            <a:extLst>
              <a:ext uri="{FF2B5EF4-FFF2-40B4-BE49-F238E27FC236}">
                <a16:creationId xmlns:a16="http://schemas.microsoft.com/office/drawing/2014/main" id="{EB3CEAF0-C070-4798-A8B1-B55DFD1CE058}"/>
              </a:ext>
            </a:extLst>
          </p:cNvPr>
          <p:cNvSpPr>
            <a:spLocks noGrp="1"/>
          </p:cNvSpPr>
          <p:nvPr>
            <p:ph idx="1"/>
          </p:nvPr>
        </p:nvSpPr>
        <p:spPr>
          <a:xfrm>
            <a:off x="304800" y="1600200"/>
            <a:ext cx="9144000" cy="4724400"/>
          </a:xfrm>
        </p:spPr>
        <p:txBody>
          <a:bodyPr/>
          <a:lstStyle/>
          <a:p>
            <a:r>
              <a:rPr lang="en-US" altLang="en-US" dirty="0"/>
              <a:t>Phase 1: Prepare &amp; Vote </a:t>
            </a:r>
          </a:p>
          <a:p>
            <a:pPr lvl="1"/>
            <a:r>
              <a:rPr lang="en-US" altLang="en-US" dirty="0"/>
              <a:t>Participants figure out all state changes </a:t>
            </a:r>
          </a:p>
          <a:p>
            <a:pPr lvl="1"/>
            <a:r>
              <a:rPr lang="en-US" altLang="en-US" dirty="0"/>
              <a:t>Each determines if it can complete the transaction</a:t>
            </a:r>
          </a:p>
          <a:p>
            <a:pPr lvl="1"/>
            <a:r>
              <a:rPr lang="en-US" altLang="en-US" dirty="0"/>
              <a:t>Communicate with coordinator </a:t>
            </a:r>
          </a:p>
          <a:p>
            <a:pPr lvl="1"/>
            <a:endParaRPr lang="en-US" altLang="en-US" dirty="0"/>
          </a:p>
          <a:p>
            <a:pPr lvl="1"/>
            <a:endParaRPr lang="en-US" altLang="en-US" dirty="0"/>
          </a:p>
          <a:p>
            <a:r>
              <a:rPr lang="en-US" altLang="en-US" dirty="0"/>
              <a:t>Phase 2: Commit</a:t>
            </a:r>
          </a:p>
          <a:p>
            <a:pPr lvl="1"/>
            <a:r>
              <a:rPr lang="en-US" altLang="en-US" dirty="0"/>
              <a:t>Coordinator broadcasts to participants: COMMIT / ABORT </a:t>
            </a:r>
          </a:p>
          <a:p>
            <a:pPr lvl="1"/>
            <a:r>
              <a:rPr lang="en-US" altLang="en-US" dirty="0"/>
              <a:t>If COMMIT, participants make respective state changes </a:t>
            </a:r>
          </a:p>
        </p:txBody>
      </p:sp>
      <p:sp>
        <p:nvSpPr>
          <p:cNvPr id="47107" name="Slide Number Placeholder 3">
            <a:extLst>
              <a:ext uri="{FF2B5EF4-FFF2-40B4-BE49-F238E27FC236}">
                <a16:creationId xmlns:a16="http://schemas.microsoft.com/office/drawing/2014/main" id="{C8B56829-4902-4381-B65C-89EA588D9C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6EC58C22-BBDD-4AE0-8F8D-2E078A7544AE}" type="slidenum">
              <a:rPr lang="en-US" altLang="en-US" sz="1400" smtClean="0"/>
              <a:pPr>
                <a:spcBef>
                  <a:spcPct val="0"/>
                </a:spcBef>
                <a:buClrTx/>
                <a:buFontTx/>
                <a:buNone/>
              </a:pPr>
              <a:t>23</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4">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5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8ED2E467-0553-473A-99E1-5D3495A66415}"/>
              </a:ext>
            </a:extLst>
          </p:cNvPr>
          <p:cNvSpPr>
            <a:spLocks noGrp="1"/>
          </p:cNvSpPr>
          <p:nvPr>
            <p:ph type="title"/>
          </p:nvPr>
        </p:nvSpPr>
        <p:spPr/>
        <p:txBody>
          <a:bodyPr/>
          <a:lstStyle/>
          <a:p>
            <a:r>
              <a:rPr lang="en-US" altLang="en-US" dirty="0"/>
              <a:t>Implementing 2-Phase Commit</a:t>
            </a:r>
          </a:p>
        </p:txBody>
      </p:sp>
      <p:sp>
        <p:nvSpPr>
          <p:cNvPr id="65538" name="Content Placeholder 2">
            <a:extLst>
              <a:ext uri="{FF2B5EF4-FFF2-40B4-BE49-F238E27FC236}">
                <a16:creationId xmlns:a16="http://schemas.microsoft.com/office/drawing/2014/main" id="{0302CE9F-36CD-4A6D-84EC-C31D8A70FE4E}"/>
              </a:ext>
            </a:extLst>
          </p:cNvPr>
          <p:cNvSpPr>
            <a:spLocks noGrp="1"/>
          </p:cNvSpPr>
          <p:nvPr>
            <p:ph idx="1"/>
          </p:nvPr>
        </p:nvSpPr>
        <p:spPr>
          <a:xfrm>
            <a:off x="3219014" y="1524000"/>
            <a:ext cx="5924986" cy="4724400"/>
          </a:xfrm>
        </p:spPr>
        <p:txBody>
          <a:bodyPr/>
          <a:lstStyle/>
          <a:p>
            <a:r>
              <a:rPr lang="en-US" altLang="en-US" dirty="0"/>
              <a:t>Implemented as a set of messages </a:t>
            </a:r>
          </a:p>
        </p:txBody>
      </p:sp>
      <p:sp>
        <p:nvSpPr>
          <p:cNvPr id="48131" name="Slide Number Placeholder 3">
            <a:extLst>
              <a:ext uri="{FF2B5EF4-FFF2-40B4-BE49-F238E27FC236}">
                <a16:creationId xmlns:a16="http://schemas.microsoft.com/office/drawing/2014/main" id="{0D658D8B-0839-456E-BC3E-187E92328A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C6F3E6B3-8D1D-4FA5-BD99-0969474F3223}" type="slidenum">
              <a:rPr lang="en-US" altLang="en-US" sz="1400" smtClean="0"/>
              <a:pPr>
                <a:spcBef>
                  <a:spcPct val="0"/>
                </a:spcBef>
                <a:buClrTx/>
                <a:buFontTx/>
                <a:buNone/>
              </a:pPr>
              <a:t>24</a:t>
            </a:fld>
            <a:endParaRPr lang="en-US" altLang="en-US" sz="1400"/>
          </a:p>
        </p:txBody>
      </p:sp>
      <p:pic>
        <p:nvPicPr>
          <p:cNvPr id="3" name="Picture 2">
            <a:extLst>
              <a:ext uri="{FF2B5EF4-FFF2-40B4-BE49-F238E27FC236}">
                <a16:creationId xmlns:a16="http://schemas.microsoft.com/office/drawing/2014/main" id="{F5EC0529-BA93-48AB-8921-95BDA1599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70" y="2078733"/>
            <a:ext cx="3066614" cy="2157987"/>
          </a:xfrm>
          <a:prstGeom prst="rect">
            <a:avLst/>
          </a:prstGeom>
        </p:spPr>
      </p:pic>
      <p:sp>
        <p:nvSpPr>
          <p:cNvPr id="7" name="Content Placeholder 2">
            <a:extLst>
              <a:ext uri="{FF2B5EF4-FFF2-40B4-BE49-F238E27FC236}">
                <a16:creationId xmlns:a16="http://schemas.microsoft.com/office/drawing/2014/main" id="{986FD15E-E299-49D4-BA85-9658BB98E5F8}"/>
              </a:ext>
            </a:extLst>
          </p:cNvPr>
          <p:cNvSpPr txBox="1">
            <a:spLocks/>
          </p:cNvSpPr>
          <p:nvPr/>
        </p:nvSpPr>
        <p:spPr bwMode="auto">
          <a:xfrm>
            <a:off x="457200" y="4572000"/>
            <a:ext cx="8077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400">
                <a:solidFill>
                  <a:schemeClr val="tx1"/>
                </a:solidFill>
                <a:latin typeface="+mn-lt"/>
                <a:ea typeface="+mn-ea"/>
              </a:defRPr>
            </a:lvl2pPr>
            <a:lvl3pPr marL="1085850" indent="-228600" algn="l" rtl="0" eaLnBrk="0" fontAlgn="base" hangingPunct="0">
              <a:spcBef>
                <a:spcPct val="20000"/>
              </a:spcBef>
              <a:spcAft>
                <a:spcPct val="0"/>
              </a:spcAft>
              <a:buClr>
                <a:schemeClr val="accent2"/>
              </a:buClr>
              <a:buChar char="•"/>
              <a:defRPr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Char char="•"/>
              <a:defRPr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Char char="•"/>
              <a:defRPr sz="2000">
                <a:solidFill>
                  <a:schemeClr val="tx1"/>
                </a:solidFill>
                <a:latin typeface="+mn-lt"/>
                <a:ea typeface="+mn-ea"/>
              </a:defRPr>
            </a:lvl5pPr>
            <a:lvl6pPr marL="2228850" indent="-228600" algn="l" rtl="0" eaLnBrk="0" fontAlgn="base" hangingPunct="0">
              <a:spcBef>
                <a:spcPct val="20000"/>
              </a:spcBef>
              <a:spcAft>
                <a:spcPct val="0"/>
              </a:spcAft>
              <a:buClr>
                <a:schemeClr val="accent2"/>
              </a:buClr>
              <a:buChar char="•"/>
              <a:defRPr sz="2000">
                <a:solidFill>
                  <a:schemeClr val="tx1"/>
                </a:solidFill>
                <a:latin typeface="+mn-lt"/>
                <a:ea typeface="+mn-ea"/>
              </a:defRPr>
            </a:lvl6pPr>
            <a:lvl7pPr marL="2686050" indent="-228600" algn="l" rtl="0" eaLnBrk="0" fontAlgn="base" hangingPunct="0">
              <a:spcBef>
                <a:spcPct val="20000"/>
              </a:spcBef>
              <a:spcAft>
                <a:spcPct val="0"/>
              </a:spcAft>
              <a:buClr>
                <a:schemeClr val="accent2"/>
              </a:buClr>
              <a:buChar char="•"/>
              <a:defRPr sz="2000">
                <a:solidFill>
                  <a:schemeClr val="tx1"/>
                </a:solidFill>
                <a:latin typeface="+mn-lt"/>
                <a:ea typeface="+mn-ea"/>
              </a:defRPr>
            </a:lvl7pPr>
            <a:lvl8pPr marL="3143250" indent="-228600" algn="l" rtl="0" eaLnBrk="0" fontAlgn="base" hangingPunct="0">
              <a:spcBef>
                <a:spcPct val="20000"/>
              </a:spcBef>
              <a:spcAft>
                <a:spcPct val="0"/>
              </a:spcAft>
              <a:buClr>
                <a:schemeClr val="accent2"/>
              </a:buClr>
              <a:buChar char="•"/>
              <a:defRPr sz="2000">
                <a:solidFill>
                  <a:schemeClr val="tx1"/>
                </a:solidFill>
                <a:latin typeface="+mn-lt"/>
                <a:ea typeface="+mn-ea"/>
              </a:defRPr>
            </a:lvl8pPr>
            <a:lvl9pPr marL="3600450" indent="-228600" algn="l" rtl="0" eaLnBrk="0" fontAlgn="base" hangingPunct="0">
              <a:spcBef>
                <a:spcPct val="20000"/>
              </a:spcBef>
              <a:spcAft>
                <a:spcPct val="0"/>
              </a:spcAft>
              <a:buClr>
                <a:schemeClr val="accent2"/>
              </a:buClr>
              <a:buChar char="•"/>
              <a:defRPr sz="2000">
                <a:solidFill>
                  <a:schemeClr val="tx1"/>
                </a:solidFill>
                <a:latin typeface="+mn-lt"/>
                <a:ea typeface="+mn-ea"/>
              </a:defRPr>
            </a:lvl9pPr>
          </a:lstStyle>
          <a:p>
            <a:endParaRPr lang="en-US" altLang="en-US" kern="0" dirty="0"/>
          </a:p>
        </p:txBody>
      </p:sp>
    </p:spTree>
    <p:extLst>
      <p:ext uri="{BB962C8B-B14F-4D97-AF65-F5344CB8AC3E}">
        <p14:creationId xmlns:p14="http://schemas.microsoft.com/office/powerpoint/2010/main" val="300528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8ED2E467-0553-473A-99E1-5D3495A66415}"/>
              </a:ext>
            </a:extLst>
          </p:cNvPr>
          <p:cNvSpPr>
            <a:spLocks noGrp="1"/>
          </p:cNvSpPr>
          <p:nvPr>
            <p:ph type="title"/>
          </p:nvPr>
        </p:nvSpPr>
        <p:spPr/>
        <p:txBody>
          <a:bodyPr/>
          <a:lstStyle/>
          <a:p>
            <a:r>
              <a:rPr lang="en-US" altLang="en-US" dirty="0"/>
              <a:t>Implementing 2-Phase Commit</a:t>
            </a:r>
          </a:p>
        </p:txBody>
      </p:sp>
      <p:sp>
        <p:nvSpPr>
          <p:cNvPr id="65538" name="Content Placeholder 2">
            <a:extLst>
              <a:ext uri="{FF2B5EF4-FFF2-40B4-BE49-F238E27FC236}">
                <a16:creationId xmlns:a16="http://schemas.microsoft.com/office/drawing/2014/main" id="{0302CE9F-36CD-4A6D-84EC-C31D8A70FE4E}"/>
              </a:ext>
            </a:extLst>
          </p:cNvPr>
          <p:cNvSpPr>
            <a:spLocks noGrp="1"/>
          </p:cNvSpPr>
          <p:nvPr>
            <p:ph idx="1"/>
          </p:nvPr>
        </p:nvSpPr>
        <p:spPr>
          <a:xfrm>
            <a:off x="3219014" y="1524000"/>
            <a:ext cx="5924986" cy="4724400"/>
          </a:xfrm>
        </p:spPr>
        <p:txBody>
          <a:bodyPr/>
          <a:lstStyle/>
          <a:p>
            <a:r>
              <a:rPr lang="en-US" altLang="en-US" dirty="0"/>
              <a:t>Implemented as a set of messages </a:t>
            </a:r>
          </a:p>
          <a:p>
            <a:r>
              <a:rPr lang="en-US" altLang="en-US" dirty="0"/>
              <a:t>Messages in first phase </a:t>
            </a:r>
          </a:p>
          <a:p>
            <a:pPr lvl="1"/>
            <a:r>
              <a:rPr lang="en-US" altLang="en-US" dirty="0"/>
              <a:t>A: Coordinator sends “</a:t>
            </a:r>
            <a:r>
              <a:rPr lang="en-US" altLang="en-US" dirty="0" err="1"/>
              <a:t>CanCommit</a:t>
            </a:r>
            <a:r>
              <a:rPr lang="en-US" altLang="en-US" dirty="0"/>
              <a:t>?” to participants</a:t>
            </a:r>
          </a:p>
        </p:txBody>
      </p:sp>
      <p:sp>
        <p:nvSpPr>
          <p:cNvPr id="48131" name="Slide Number Placeholder 3">
            <a:extLst>
              <a:ext uri="{FF2B5EF4-FFF2-40B4-BE49-F238E27FC236}">
                <a16:creationId xmlns:a16="http://schemas.microsoft.com/office/drawing/2014/main" id="{0D658D8B-0839-456E-BC3E-187E92328A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C6F3E6B3-8D1D-4FA5-BD99-0969474F3223}" type="slidenum">
              <a:rPr lang="en-US" altLang="en-US" sz="1400" smtClean="0"/>
              <a:pPr>
                <a:spcBef>
                  <a:spcPct val="0"/>
                </a:spcBef>
                <a:buClrTx/>
                <a:buFontTx/>
                <a:buNone/>
              </a:pPr>
              <a:t>25</a:t>
            </a:fld>
            <a:endParaRPr lang="en-US" altLang="en-US" sz="1400"/>
          </a:p>
        </p:txBody>
      </p:sp>
      <p:pic>
        <p:nvPicPr>
          <p:cNvPr id="3" name="Picture 2">
            <a:extLst>
              <a:ext uri="{FF2B5EF4-FFF2-40B4-BE49-F238E27FC236}">
                <a16:creationId xmlns:a16="http://schemas.microsoft.com/office/drawing/2014/main" id="{F5EC0529-BA93-48AB-8921-95BDA1599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70" y="2078733"/>
            <a:ext cx="3066614" cy="2157987"/>
          </a:xfrm>
          <a:prstGeom prst="rect">
            <a:avLst/>
          </a:prstGeom>
        </p:spPr>
      </p:pic>
      <p:sp>
        <p:nvSpPr>
          <p:cNvPr id="7" name="Content Placeholder 2">
            <a:extLst>
              <a:ext uri="{FF2B5EF4-FFF2-40B4-BE49-F238E27FC236}">
                <a16:creationId xmlns:a16="http://schemas.microsoft.com/office/drawing/2014/main" id="{986FD15E-E299-49D4-BA85-9658BB98E5F8}"/>
              </a:ext>
            </a:extLst>
          </p:cNvPr>
          <p:cNvSpPr txBox="1">
            <a:spLocks/>
          </p:cNvSpPr>
          <p:nvPr/>
        </p:nvSpPr>
        <p:spPr bwMode="auto">
          <a:xfrm>
            <a:off x="457200" y="4572000"/>
            <a:ext cx="8077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400">
                <a:solidFill>
                  <a:schemeClr val="tx1"/>
                </a:solidFill>
                <a:latin typeface="+mn-lt"/>
                <a:ea typeface="+mn-ea"/>
              </a:defRPr>
            </a:lvl2pPr>
            <a:lvl3pPr marL="1085850" indent="-228600" algn="l" rtl="0" eaLnBrk="0" fontAlgn="base" hangingPunct="0">
              <a:spcBef>
                <a:spcPct val="20000"/>
              </a:spcBef>
              <a:spcAft>
                <a:spcPct val="0"/>
              </a:spcAft>
              <a:buClr>
                <a:schemeClr val="accent2"/>
              </a:buClr>
              <a:buChar char="•"/>
              <a:defRPr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Char char="•"/>
              <a:defRPr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Char char="•"/>
              <a:defRPr sz="2000">
                <a:solidFill>
                  <a:schemeClr val="tx1"/>
                </a:solidFill>
                <a:latin typeface="+mn-lt"/>
                <a:ea typeface="+mn-ea"/>
              </a:defRPr>
            </a:lvl5pPr>
            <a:lvl6pPr marL="2228850" indent="-228600" algn="l" rtl="0" eaLnBrk="0" fontAlgn="base" hangingPunct="0">
              <a:spcBef>
                <a:spcPct val="20000"/>
              </a:spcBef>
              <a:spcAft>
                <a:spcPct val="0"/>
              </a:spcAft>
              <a:buClr>
                <a:schemeClr val="accent2"/>
              </a:buClr>
              <a:buChar char="•"/>
              <a:defRPr sz="2000">
                <a:solidFill>
                  <a:schemeClr val="tx1"/>
                </a:solidFill>
                <a:latin typeface="+mn-lt"/>
                <a:ea typeface="+mn-ea"/>
              </a:defRPr>
            </a:lvl6pPr>
            <a:lvl7pPr marL="2686050" indent="-228600" algn="l" rtl="0" eaLnBrk="0" fontAlgn="base" hangingPunct="0">
              <a:spcBef>
                <a:spcPct val="20000"/>
              </a:spcBef>
              <a:spcAft>
                <a:spcPct val="0"/>
              </a:spcAft>
              <a:buClr>
                <a:schemeClr val="accent2"/>
              </a:buClr>
              <a:buChar char="•"/>
              <a:defRPr sz="2000">
                <a:solidFill>
                  <a:schemeClr val="tx1"/>
                </a:solidFill>
                <a:latin typeface="+mn-lt"/>
                <a:ea typeface="+mn-ea"/>
              </a:defRPr>
            </a:lvl7pPr>
            <a:lvl8pPr marL="3143250" indent="-228600" algn="l" rtl="0" eaLnBrk="0" fontAlgn="base" hangingPunct="0">
              <a:spcBef>
                <a:spcPct val="20000"/>
              </a:spcBef>
              <a:spcAft>
                <a:spcPct val="0"/>
              </a:spcAft>
              <a:buClr>
                <a:schemeClr val="accent2"/>
              </a:buClr>
              <a:buChar char="•"/>
              <a:defRPr sz="2000">
                <a:solidFill>
                  <a:schemeClr val="tx1"/>
                </a:solidFill>
                <a:latin typeface="+mn-lt"/>
                <a:ea typeface="+mn-ea"/>
              </a:defRPr>
            </a:lvl8pPr>
            <a:lvl9pPr marL="3600450" indent="-228600" algn="l" rtl="0" eaLnBrk="0" fontAlgn="base" hangingPunct="0">
              <a:spcBef>
                <a:spcPct val="20000"/>
              </a:spcBef>
              <a:spcAft>
                <a:spcPct val="0"/>
              </a:spcAft>
              <a:buClr>
                <a:schemeClr val="accent2"/>
              </a:buClr>
              <a:buChar char="•"/>
              <a:defRPr sz="2000">
                <a:solidFill>
                  <a:schemeClr val="tx1"/>
                </a:solidFill>
                <a:latin typeface="+mn-lt"/>
                <a:ea typeface="+mn-ea"/>
              </a:defRPr>
            </a:lvl9pPr>
          </a:lstStyle>
          <a:p>
            <a:endParaRPr lang="en-US" altLang="en-US" kern="0" dirty="0"/>
          </a:p>
        </p:txBody>
      </p:sp>
    </p:spTree>
    <p:extLst>
      <p:ext uri="{BB962C8B-B14F-4D97-AF65-F5344CB8AC3E}">
        <p14:creationId xmlns:p14="http://schemas.microsoft.com/office/powerpoint/2010/main" val="308133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8ED2E467-0553-473A-99E1-5D3495A66415}"/>
              </a:ext>
            </a:extLst>
          </p:cNvPr>
          <p:cNvSpPr>
            <a:spLocks noGrp="1"/>
          </p:cNvSpPr>
          <p:nvPr>
            <p:ph type="title"/>
          </p:nvPr>
        </p:nvSpPr>
        <p:spPr/>
        <p:txBody>
          <a:bodyPr/>
          <a:lstStyle/>
          <a:p>
            <a:r>
              <a:rPr lang="en-US" altLang="en-US" dirty="0"/>
              <a:t>Implementing 2-Phase Commit</a:t>
            </a:r>
          </a:p>
        </p:txBody>
      </p:sp>
      <p:sp>
        <p:nvSpPr>
          <p:cNvPr id="65538" name="Content Placeholder 2">
            <a:extLst>
              <a:ext uri="{FF2B5EF4-FFF2-40B4-BE49-F238E27FC236}">
                <a16:creationId xmlns:a16="http://schemas.microsoft.com/office/drawing/2014/main" id="{0302CE9F-36CD-4A6D-84EC-C31D8A70FE4E}"/>
              </a:ext>
            </a:extLst>
          </p:cNvPr>
          <p:cNvSpPr>
            <a:spLocks noGrp="1"/>
          </p:cNvSpPr>
          <p:nvPr>
            <p:ph idx="1"/>
          </p:nvPr>
        </p:nvSpPr>
        <p:spPr>
          <a:xfrm>
            <a:off x="3219014" y="1524000"/>
            <a:ext cx="5924986" cy="4724400"/>
          </a:xfrm>
        </p:spPr>
        <p:txBody>
          <a:bodyPr/>
          <a:lstStyle/>
          <a:p>
            <a:r>
              <a:rPr lang="en-US" altLang="en-US" dirty="0"/>
              <a:t>Implemented as a set of messages </a:t>
            </a:r>
          </a:p>
          <a:p>
            <a:r>
              <a:rPr lang="en-US" altLang="en-US" dirty="0"/>
              <a:t>Messages in first phase </a:t>
            </a:r>
          </a:p>
          <a:p>
            <a:pPr lvl="1"/>
            <a:r>
              <a:rPr lang="en-US" altLang="en-US" dirty="0"/>
              <a:t>A: Coordinator sends “</a:t>
            </a:r>
            <a:r>
              <a:rPr lang="en-US" altLang="en-US" dirty="0" err="1"/>
              <a:t>CanCommit</a:t>
            </a:r>
            <a:r>
              <a:rPr lang="en-US" altLang="en-US" dirty="0"/>
              <a:t>?” to participants</a:t>
            </a:r>
          </a:p>
          <a:p>
            <a:pPr lvl="1"/>
            <a:r>
              <a:rPr lang="en-US" altLang="en-US" dirty="0"/>
              <a:t>B: Participants respond: “</a:t>
            </a:r>
            <a:r>
              <a:rPr lang="en-US" altLang="en-US" dirty="0" err="1"/>
              <a:t>VoteCommit</a:t>
            </a:r>
            <a:r>
              <a:rPr lang="en-US" altLang="en-US" dirty="0"/>
              <a:t>” or “</a:t>
            </a:r>
            <a:r>
              <a:rPr lang="en-US" altLang="en-US" dirty="0" err="1"/>
              <a:t>VoteAbort</a:t>
            </a:r>
            <a:r>
              <a:rPr lang="en-US" altLang="en-US" dirty="0"/>
              <a:t>”</a:t>
            </a:r>
          </a:p>
        </p:txBody>
      </p:sp>
      <p:sp>
        <p:nvSpPr>
          <p:cNvPr id="48131" name="Slide Number Placeholder 3">
            <a:extLst>
              <a:ext uri="{FF2B5EF4-FFF2-40B4-BE49-F238E27FC236}">
                <a16:creationId xmlns:a16="http://schemas.microsoft.com/office/drawing/2014/main" id="{0D658D8B-0839-456E-BC3E-187E92328A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C6F3E6B3-8D1D-4FA5-BD99-0969474F3223}" type="slidenum">
              <a:rPr lang="en-US" altLang="en-US" sz="1400" smtClean="0"/>
              <a:pPr>
                <a:spcBef>
                  <a:spcPct val="0"/>
                </a:spcBef>
                <a:buClrTx/>
                <a:buFontTx/>
                <a:buNone/>
              </a:pPr>
              <a:t>26</a:t>
            </a:fld>
            <a:endParaRPr lang="en-US" altLang="en-US" sz="1400"/>
          </a:p>
        </p:txBody>
      </p:sp>
      <p:pic>
        <p:nvPicPr>
          <p:cNvPr id="3" name="Picture 2">
            <a:extLst>
              <a:ext uri="{FF2B5EF4-FFF2-40B4-BE49-F238E27FC236}">
                <a16:creationId xmlns:a16="http://schemas.microsoft.com/office/drawing/2014/main" id="{F5EC0529-BA93-48AB-8921-95BDA1599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71" y="2078733"/>
            <a:ext cx="3066612" cy="2157987"/>
          </a:xfrm>
          <a:prstGeom prst="rect">
            <a:avLst/>
          </a:prstGeom>
        </p:spPr>
      </p:pic>
      <p:sp>
        <p:nvSpPr>
          <p:cNvPr id="7" name="Content Placeholder 2">
            <a:extLst>
              <a:ext uri="{FF2B5EF4-FFF2-40B4-BE49-F238E27FC236}">
                <a16:creationId xmlns:a16="http://schemas.microsoft.com/office/drawing/2014/main" id="{986FD15E-E299-49D4-BA85-9658BB98E5F8}"/>
              </a:ext>
            </a:extLst>
          </p:cNvPr>
          <p:cNvSpPr txBox="1">
            <a:spLocks/>
          </p:cNvSpPr>
          <p:nvPr/>
        </p:nvSpPr>
        <p:spPr bwMode="auto">
          <a:xfrm>
            <a:off x="457200" y="4572000"/>
            <a:ext cx="8077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400">
                <a:solidFill>
                  <a:schemeClr val="tx1"/>
                </a:solidFill>
                <a:latin typeface="+mn-lt"/>
                <a:ea typeface="+mn-ea"/>
              </a:defRPr>
            </a:lvl2pPr>
            <a:lvl3pPr marL="1085850" indent="-228600" algn="l" rtl="0" eaLnBrk="0" fontAlgn="base" hangingPunct="0">
              <a:spcBef>
                <a:spcPct val="20000"/>
              </a:spcBef>
              <a:spcAft>
                <a:spcPct val="0"/>
              </a:spcAft>
              <a:buClr>
                <a:schemeClr val="accent2"/>
              </a:buClr>
              <a:buChar char="•"/>
              <a:defRPr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Char char="•"/>
              <a:defRPr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Char char="•"/>
              <a:defRPr sz="2000">
                <a:solidFill>
                  <a:schemeClr val="tx1"/>
                </a:solidFill>
                <a:latin typeface="+mn-lt"/>
                <a:ea typeface="+mn-ea"/>
              </a:defRPr>
            </a:lvl5pPr>
            <a:lvl6pPr marL="2228850" indent="-228600" algn="l" rtl="0" eaLnBrk="0" fontAlgn="base" hangingPunct="0">
              <a:spcBef>
                <a:spcPct val="20000"/>
              </a:spcBef>
              <a:spcAft>
                <a:spcPct val="0"/>
              </a:spcAft>
              <a:buClr>
                <a:schemeClr val="accent2"/>
              </a:buClr>
              <a:buChar char="•"/>
              <a:defRPr sz="2000">
                <a:solidFill>
                  <a:schemeClr val="tx1"/>
                </a:solidFill>
                <a:latin typeface="+mn-lt"/>
                <a:ea typeface="+mn-ea"/>
              </a:defRPr>
            </a:lvl6pPr>
            <a:lvl7pPr marL="2686050" indent="-228600" algn="l" rtl="0" eaLnBrk="0" fontAlgn="base" hangingPunct="0">
              <a:spcBef>
                <a:spcPct val="20000"/>
              </a:spcBef>
              <a:spcAft>
                <a:spcPct val="0"/>
              </a:spcAft>
              <a:buClr>
                <a:schemeClr val="accent2"/>
              </a:buClr>
              <a:buChar char="•"/>
              <a:defRPr sz="2000">
                <a:solidFill>
                  <a:schemeClr val="tx1"/>
                </a:solidFill>
                <a:latin typeface="+mn-lt"/>
                <a:ea typeface="+mn-ea"/>
              </a:defRPr>
            </a:lvl7pPr>
            <a:lvl8pPr marL="3143250" indent="-228600" algn="l" rtl="0" eaLnBrk="0" fontAlgn="base" hangingPunct="0">
              <a:spcBef>
                <a:spcPct val="20000"/>
              </a:spcBef>
              <a:spcAft>
                <a:spcPct val="0"/>
              </a:spcAft>
              <a:buClr>
                <a:schemeClr val="accent2"/>
              </a:buClr>
              <a:buChar char="•"/>
              <a:defRPr sz="2000">
                <a:solidFill>
                  <a:schemeClr val="tx1"/>
                </a:solidFill>
                <a:latin typeface="+mn-lt"/>
                <a:ea typeface="+mn-ea"/>
              </a:defRPr>
            </a:lvl8pPr>
            <a:lvl9pPr marL="3600450" indent="-228600" algn="l" rtl="0" eaLnBrk="0" fontAlgn="base" hangingPunct="0">
              <a:spcBef>
                <a:spcPct val="20000"/>
              </a:spcBef>
              <a:spcAft>
                <a:spcPct val="0"/>
              </a:spcAft>
              <a:buClr>
                <a:schemeClr val="accent2"/>
              </a:buClr>
              <a:buChar char="•"/>
              <a:defRPr sz="2000">
                <a:solidFill>
                  <a:schemeClr val="tx1"/>
                </a:solidFill>
                <a:latin typeface="+mn-lt"/>
                <a:ea typeface="+mn-ea"/>
              </a:defRPr>
            </a:lvl9pPr>
          </a:lstStyle>
          <a:p>
            <a:endParaRPr lang="en-US" altLang="en-US" kern="0" dirty="0"/>
          </a:p>
        </p:txBody>
      </p:sp>
    </p:spTree>
    <p:extLst>
      <p:ext uri="{BB962C8B-B14F-4D97-AF65-F5344CB8AC3E}">
        <p14:creationId xmlns:p14="http://schemas.microsoft.com/office/powerpoint/2010/main" val="374005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8ED2E467-0553-473A-99E1-5D3495A66415}"/>
              </a:ext>
            </a:extLst>
          </p:cNvPr>
          <p:cNvSpPr>
            <a:spLocks noGrp="1"/>
          </p:cNvSpPr>
          <p:nvPr>
            <p:ph type="title"/>
          </p:nvPr>
        </p:nvSpPr>
        <p:spPr/>
        <p:txBody>
          <a:bodyPr/>
          <a:lstStyle/>
          <a:p>
            <a:r>
              <a:rPr lang="en-US" altLang="en-US" dirty="0"/>
              <a:t>Implementing 2-Phase Commit</a:t>
            </a:r>
          </a:p>
        </p:txBody>
      </p:sp>
      <p:sp>
        <p:nvSpPr>
          <p:cNvPr id="65538" name="Content Placeholder 2">
            <a:extLst>
              <a:ext uri="{FF2B5EF4-FFF2-40B4-BE49-F238E27FC236}">
                <a16:creationId xmlns:a16="http://schemas.microsoft.com/office/drawing/2014/main" id="{0302CE9F-36CD-4A6D-84EC-C31D8A70FE4E}"/>
              </a:ext>
            </a:extLst>
          </p:cNvPr>
          <p:cNvSpPr>
            <a:spLocks noGrp="1"/>
          </p:cNvSpPr>
          <p:nvPr>
            <p:ph idx="1"/>
          </p:nvPr>
        </p:nvSpPr>
        <p:spPr>
          <a:xfrm>
            <a:off x="3219014" y="1524000"/>
            <a:ext cx="5924986" cy="4724400"/>
          </a:xfrm>
        </p:spPr>
        <p:txBody>
          <a:bodyPr/>
          <a:lstStyle/>
          <a:p>
            <a:r>
              <a:rPr lang="en-US" altLang="en-US" dirty="0"/>
              <a:t>Implemented as a set of messages </a:t>
            </a:r>
          </a:p>
          <a:p>
            <a:r>
              <a:rPr lang="en-US" altLang="en-US" dirty="0"/>
              <a:t>Messages in first phase </a:t>
            </a:r>
          </a:p>
          <a:p>
            <a:pPr lvl="1"/>
            <a:r>
              <a:rPr lang="en-US" altLang="en-US" dirty="0"/>
              <a:t>A: Coordinator sends “</a:t>
            </a:r>
            <a:r>
              <a:rPr lang="en-US" altLang="en-US" dirty="0" err="1"/>
              <a:t>CanCommit</a:t>
            </a:r>
            <a:r>
              <a:rPr lang="en-US" altLang="en-US" dirty="0"/>
              <a:t>?” to participants</a:t>
            </a:r>
          </a:p>
          <a:p>
            <a:pPr lvl="1"/>
            <a:r>
              <a:rPr lang="en-US" altLang="en-US" dirty="0"/>
              <a:t>B: Participants respond: “</a:t>
            </a:r>
            <a:r>
              <a:rPr lang="en-US" altLang="en-US" dirty="0" err="1"/>
              <a:t>VoteCommit</a:t>
            </a:r>
            <a:r>
              <a:rPr lang="en-US" altLang="en-US" dirty="0"/>
              <a:t>” or “</a:t>
            </a:r>
            <a:r>
              <a:rPr lang="en-US" altLang="en-US" dirty="0" err="1"/>
              <a:t>VoteAbort</a:t>
            </a:r>
            <a:r>
              <a:rPr lang="en-US" altLang="en-US" dirty="0"/>
              <a:t>”</a:t>
            </a:r>
          </a:p>
        </p:txBody>
      </p:sp>
      <p:sp>
        <p:nvSpPr>
          <p:cNvPr id="48131" name="Slide Number Placeholder 3">
            <a:extLst>
              <a:ext uri="{FF2B5EF4-FFF2-40B4-BE49-F238E27FC236}">
                <a16:creationId xmlns:a16="http://schemas.microsoft.com/office/drawing/2014/main" id="{0D658D8B-0839-456E-BC3E-187E92328A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C6F3E6B3-8D1D-4FA5-BD99-0969474F3223}" type="slidenum">
              <a:rPr lang="en-US" altLang="en-US" sz="1400" smtClean="0"/>
              <a:pPr>
                <a:spcBef>
                  <a:spcPct val="0"/>
                </a:spcBef>
                <a:buClrTx/>
                <a:buFontTx/>
                <a:buNone/>
              </a:pPr>
              <a:t>27</a:t>
            </a:fld>
            <a:endParaRPr lang="en-US" altLang="en-US" sz="1400"/>
          </a:p>
        </p:txBody>
      </p:sp>
      <p:pic>
        <p:nvPicPr>
          <p:cNvPr id="3" name="Picture 2">
            <a:extLst>
              <a:ext uri="{FF2B5EF4-FFF2-40B4-BE49-F238E27FC236}">
                <a16:creationId xmlns:a16="http://schemas.microsoft.com/office/drawing/2014/main" id="{F5EC0529-BA93-48AB-8921-95BDA1599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71" y="2078733"/>
            <a:ext cx="3066612" cy="2157987"/>
          </a:xfrm>
          <a:prstGeom prst="rect">
            <a:avLst/>
          </a:prstGeom>
        </p:spPr>
      </p:pic>
      <p:sp>
        <p:nvSpPr>
          <p:cNvPr id="7" name="Content Placeholder 2">
            <a:extLst>
              <a:ext uri="{FF2B5EF4-FFF2-40B4-BE49-F238E27FC236}">
                <a16:creationId xmlns:a16="http://schemas.microsoft.com/office/drawing/2014/main" id="{986FD15E-E299-49D4-BA85-9658BB98E5F8}"/>
              </a:ext>
            </a:extLst>
          </p:cNvPr>
          <p:cNvSpPr txBox="1">
            <a:spLocks/>
          </p:cNvSpPr>
          <p:nvPr/>
        </p:nvSpPr>
        <p:spPr bwMode="auto">
          <a:xfrm>
            <a:off x="457200" y="4572000"/>
            <a:ext cx="8077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400">
                <a:solidFill>
                  <a:schemeClr val="tx1"/>
                </a:solidFill>
                <a:latin typeface="+mn-lt"/>
                <a:ea typeface="+mn-ea"/>
              </a:defRPr>
            </a:lvl2pPr>
            <a:lvl3pPr marL="1085850" indent="-228600" algn="l" rtl="0" eaLnBrk="0" fontAlgn="base" hangingPunct="0">
              <a:spcBef>
                <a:spcPct val="20000"/>
              </a:spcBef>
              <a:spcAft>
                <a:spcPct val="0"/>
              </a:spcAft>
              <a:buClr>
                <a:schemeClr val="accent2"/>
              </a:buClr>
              <a:buChar char="•"/>
              <a:defRPr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Char char="•"/>
              <a:defRPr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Char char="•"/>
              <a:defRPr sz="2000">
                <a:solidFill>
                  <a:schemeClr val="tx1"/>
                </a:solidFill>
                <a:latin typeface="+mn-lt"/>
                <a:ea typeface="+mn-ea"/>
              </a:defRPr>
            </a:lvl5pPr>
            <a:lvl6pPr marL="2228850" indent="-228600" algn="l" rtl="0" eaLnBrk="0" fontAlgn="base" hangingPunct="0">
              <a:spcBef>
                <a:spcPct val="20000"/>
              </a:spcBef>
              <a:spcAft>
                <a:spcPct val="0"/>
              </a:spcAft>
              <a:buClr>
                <a:schemeClr val="accent2"/>
              </a:buClr>
              <a:buChar char="•"/>
              <a:defRPr sz="2000">
                <a:solidFill>
                  <a:schemeClr val="tx1"/>
                </a:solidFill>
                <a:latin typeface="+mn-lt"/>
                <a:ea typeface="+mn-ea"/>
              </a:defRPr>
            </a:lvl6pPr>
            <a:lvl7pPr marL="2686050" indent="-228600" algn="l" rtl="0" eaLnBrk="0" fontAlgn="base" hangingPunct="0">
              <a:spcBef>
                <a:spcPct val="20000"/>
              </a:spcBef>
              <a:spcAft>
                <a:spcPct val="0"/>
              </a:spcAft>
              <a:buClr>
                <a:schemeClr val="accent2"/>
              </a:buClr>
              <a:buChar char="•"/>
              <a:defRPr sz="2000">
                <a:solidFill>
                  <a:schemeClr val="tx1"/>
                </a:solidFill>
                <a:latin typeface="+mn-lt"/>
                <a:ea typeface="+mn-ea"/>
              </a:defRPr>
            </a:lvl7pPr>
            <a:lvl8pPr marL="3143250" indent="-228600" algn="l" rtl="0" eaLnBrk="0" fontAlgn="base" hangingPunct="0">
              <a:spcBef>
                <a:spcPct val="20000"/>
              </a:spcBef>
              <a:spcAft>
                <a:spcPct val="0"/>
              </a:spcAft>
              <a:buClr>
                <a:schemeClr val="accent2"/>
              </a:buClr>
              <a:buChar char="•"/>
              <a:defRPr sz="2000">
                <a:solidFill>
                  <a:schemeClr val="tx1"/>
                </a:solidFill>
                <a:latin typeface="+mn-lt"/>
                <a:ea typeface="+mn-ea"/>
              </a:defRPr>
            </a:lvl8pPr>
            <a:lvl9pPr marL="3600450" indent="-228600" algn="l" rtl="0" eaLnBrk="0" fontAlgn="base" hangingPunct="0">
              <a:spcBef>
                <a:spcPct val="20000"/>
              </a:spcBef>
              <a:spcAft>
                <a:spcPct val="0"/>
              </a:spcAft>
              <a:buClr>
                <a:schemeClr val="accent2"/>
              </a:buClr>
              <a:buChar char="•"/>
              <a:defRPr sz="2000">
                <a:solidFill>
                  <a:schemeClr val="tx1"/>
                </a:solidFill>
                <a:latin typeface="+mn-lt"/>
                <a:ea typeface="+mn-ea"/>
              </a:defRPr>
            </a:lvl9pPr>
          </a:lstStyle>
          <a:p>
            <a:r>
              <a:rPr lang="en-US" altLang="en-US" kern="0" dirty="0"/>
              <a:t>Messages in the second phase </a:t>
            </a:r>
          </a:p>
          <a:p>
            <a:pPr lvl="1"/>
            <a:r>
              <a:rPr lang="en-US" altLang="en-US" kern="0" dirty="0"/>
              <a:t>A: All “</a:t>
            </a:r>
            <a:r>
              <a:rPr lang="en-US" altLang="en-US" kern="0" dirty="0" err="1"/>
              <a:t>VoteCommit</a:t>
            </a:r>
            <a:r>
              <a:rPr lang="en-US" altLang="en-US" kern="0" dirty="0"/>
              <a:t>”: , Coord sends “</a:t>
            </a:r>
            <a:r>
              <a:rPr lang="en-US" altLang="en-US" kern="0" dirty="0" err="1"/>
              <a:t>DoCommit</a:t>
            </a:r>
            <a:r>
              <a:rPr lang="en-US" altLang="en-US" kern="0" dirty="0"/>
              <a:t>”</a:t>
            </a:r>
          </a:p>
          <a:p>
            <a:pPr lvl="1"/>
            <a:r>
              <a:rPr lang="en-US" altLang="en-US" kern="0" dirty="0"/>
              <a:t>If any “</a:t>
            </a:r>
            <a:r>
              <a:rPr lang="en-US" altLang="en-US" kern="0" dirty="0" err="1"/>
              <a:t>VoteAbort</a:t>
            </a:r>
            <a:r>
              <a:rPr lang="en-US" altLang="en-US" kern="0" dirty="0"/>
              <a:t>”: abort transaction. Coordinator sends “</a:t>
            </a:r>
            <a:r>
              <a:rPr lang="en-US" altLang="en-US" kern="0" dirty="0" err="1"/>
              <a:t>DoAbort</a:t>
            </a:r>
            <a:r>
              <a:rPr lang="en-US" altLang="en-US" kern="0" dirty="0"/>
              <a:t>” to everyone =&gt; release locks</a:t>
            </a:r>
          </a:p>
        </p:txBody>
      </p:sp>
    </p:spTree>
    <p:extLst>
      <p:ext uri="{BB962C8B-B14F-4D97-AF65-F5344CB8AC3E}">
        <p14:creationId xmlns:p14="http://schemas.microsoft.com/office/powerpoint/2010/main" val="1776749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8ED2E467-0553-473A-99E1-5D3495A66415}"/>
              </a:ext>
            </a:extLst>
          </p:cNvPr>
          <p:cNvSpPr>
            <a:spLocks noGrp="1"/>
          </p:cNvSpPr>
          <p:nvPr>
            <p:ph type="title"/>
          </p:nvPr>
        </p:nvSpPr>
        <p:spPr/>
        <p:txBody>
          <a:bodyPr/>
          <a:lstStyle/>
          <a:p>
            <a:r>
              <a:rPr lang="en-US" altLang="en-US" dirty="0"/>
              <a:t>Implementing 2-Phase Commit</a:t>
            </a:r>
          </a:p>
        </p:txBody>
      </p:sp>
      <p:sp>
        <p:nvSpPr>
          <p:cNvPr id="65538" name="Content Placeholder 2">
            <a:extLst>
              <a:ext uri="{FF2B5EF4-FFF2-40B4-BE49-F238E27FC236}">
                <a16:creationId xmlns:a16="http://schemas.microsoft.com/office/drawing/2014/main" id="{0302CE9F-36CD-4A6D-84EC-C31D8A70FE4E}"/>
              </a:ext>
            </a:extLst>
          </p:cNvPr>
          <p:cNvSpPr>
            <a:spLocks noGrp="1"/>
          </p:cNvSpPr>
          <p:nvPr>
            <p:ph idx="1"/>
          </p:nvPr>
        </p:nvSpPr>
        <p:spPr>
          <a:xfrm>
            <a:off x="3219014" y="1524000"/>
            <a:ext cx="5924986" cy="4724400"/>
          </a:xfrm>
        </p:spPr>
        <p:txBody>
          <a:bodyPr/>
          <a:lstStyle/>
          <a:p>
            <a:r>
              <a:rPr lang="en-US" altLang="en-US" dirty="0"/>
              <a:t>Implemented as a set of messages </a:t>
            </a:r>
          </a:p>
          <a:p>
            <a:r>
              <a:rPr lang="en-US" altLang="en-US" dirty="0"/>
              <a:t>Messages in first phase </a:t>
            </a:r>
          </a:p>
          <a:p>
            <a:pPr lvl="1"/>
            <a:r>
              <a:rPr lang="en-US" altLang="en-US" dirty="0"/>
              <a:t>A: Coordinator sends “</a:t>
            </a:r>
            <a:r>
              <a:rPr lang="en-US" altLang="en-US" dirty="0" err="1"/>
              <a:t>CanCommit</a:t>
            </a:r>
            <a:r>
              <a:rPr lang="en-US" altLang="en-US" dirty="0"/>
              <a:t>?” to participants</a:t>
            </a:r>
          </a:p>
          <a:p>
            <a:pPr lvl="1"/>
            <a:r>
              <a:rPr lang="en-US" altLang="en-US" dirty="0"/>
              <a:t>B: Participants respond: “</a:t>
            </a:r>
            <a:r>
              <a:rPr lang="en-US" altLang="en-US" dirty="0" err="1"/>
              <a:t>VoteCommit</a:t>
            </a:r>
            <a:r>
              <a:rPr lang="en-US" altLang="en-US" dirty="0"/>
              <a:t>” or “</a:t>
            </a:r>
            <a:r>
              <a:rPr lang="en-US" altLang="en-US" dirty="0" err="1"/>
              <a:t>VoteAbort</a:t>
            </a:r>
            <a:r>
              <a:rPr lang="en-US" altLang="en-US" dirty="0"/>
              <a:t>”</a:t>
            </a:r>
          </a:p>
        </p:txBody>
      </p:sp>
      <p:sp>
        <p:nvSpPr>
          <p:cNvPr id="48131" name="Slide Number Placeholder 3">
            <a:extLst>
              <a:ext uri="{FF2B5EF4-FFF2-40B4-BE49-F238E27FC236}">
                <a16:creationId xmlns:a16="http://schemas.microsoft.com/office/drawing/2014/main" id="{0D658D8B-0839-456E-BC3E-187E92328A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C6F3E6B3-8D1D-4FA5-BD99-0969474F3223}" type="slidenum">
              <a:rPr lang="en-US" altLang="en-US" sz="1400" smtClean="0"/>
              <a:pPr>
                <a:spcBef>
                  <a:spcPct val="0"/>
                </a:spcBef>
                <a:buClrTx/>
                <a:buFontTx/>
                <a:buNone/>
              </a:pPr>
              <a:t>28</a:t>
            </a:fld>
            <a:endParaRPr lang="en-US" altLang="en-US" sz="1400"/>
          </a:p>
        </p:txBody>
      </p:sp>
      <p:pic>
        <p:nvPicPr>
          <p:cNvPr id="3" name="Picture 2">
            <a:extLst>
              <a:ext uri="{FF2B5EF4-FFF2-40B4-BE49-F238E27FC236}">
                <a16:creationId xmlns:a16="http://schemas.microsoft.com/office/drawing/2014/main" id="{F5EC0529-BA93-48AB-8921-95BDA1599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871" y="2078733"/>
            <a:ext cx="3066612" cy="2157986"/>
          </a:xfrm>
          <a:prstGeom prst="rect">
            <a:avLst/>
          </a:prstGeom>
        </p:spPr>
      </p:pic>
      <p:sp>
        <p:nvSpPr>
          <p:cNvPr id="7" name="Content Placeholder 2">
            <a:extLst>
              <a:ext uri="{FF2B5EF4-FFF2-40B4-BE49-F238E27FC236}">
                <a16:creationId xmlns:a16="http://schemas.microsoft.com/office/drawing/2014/main" id="{986FD15E-E299-49D4-BA85-9658BB98E5F8}"/>
              </a:ext>
            </a:extLst>
          </p:cNvPr>
          <p:cNvSpPr txBox="1">
            <a:spLocks/>
          </p:cNvSpPr>
          <p:nvPr/>
        </p:nvSpPr>
        <p:spPr bwMode="auto">
          <a:xfrm>
            <a:off x="457200" y="4572000"/>
            <a:ext cx="8077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sz="2400">
                <a:solidFill>
                  <a:schemeClr val="tx1"/>
                </a:solidFill>
                <a:latin typeface="+mn-lt"/>
                <a:ea typeface="+mn-ea"/>
              </a:defRPr>
            </a:lvl2pPr>
            <a:lvl3pPr marL="1085850" indent="-228600" algn="l" rtl="0" eaLnBrk="0" fontAlgn="base" hangingPunct="0">
              <a:spcBef>
                <a:spcPct val="20000"/>
              </a:spcBef>
              <a:spcAft>
                <a:spcPct val="0"/>
              </a:spcAft>
              <a:buClr>
                <a:schemeClr val="accent2"/>
              </a:buClr>
              <a:buChar char="•"/>
              <a:defRPr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Char char="•"/>
              <a:defRPr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Char char="•"/>
              <a:defRPr sz="2000">
                <a:solidFill>
                  <a:schemeClr val="tx1"/>
                </a:solidFill>
                <a:latin typeface="+mn-lt"/>
                <a:ea typeface="+mn-ea"/>
              </a:defRPr>
            </a:lvl5pPr>
            <a:lvl6pPr marL="2228850" indent="-228600" algn="l" rtl="0" eaLnBrk="0" fontAlgn="base" hangingPunct="0">
              <a:spcBef>
                <a:spcPct val="20000"/>
              </a:spcBef>
              <a:spcAft>
                <a:spcPct val="0"/>
              </a:spcAft>
              <a:buClr>
                <a:schemeClr val="accent2"/>
              </a:buClr>
              <a:buChar char="•"/>
              <a:defRPr sz="2000">
                <a:solidFill>
                  <a:schemeClr val="tx1"/>
                </a:solidFill>
                <a:latin typeface="+mn-lt"/>
                <a:ea typeface="+mn-ea"/>
              </a:defRPr>
            </a:lvl6pPr>
            <a:lvl7pPr marL="2686050" indent="-228600" algn="l" rtl="0" eaLnBrk="0" fontAlgn="base" hangingPunct="0">
              <a:spcBef>
                <a:spcPct val="20000"/>
              </a:spcBef>
              <a:spcAft>
                <a:spcPct val="0"/>
              </a:spcAft>
              <a:buClr>
                <a:schemeClr val="accent2"/>
              </a:buClr>
              <a:buChar char="•"/>
              <a:defRPr sz="2000">
                <a:solidFill>
                  <a:schemeClr val="tx1"/>
                </a:solidFill>
                <a:latin typeface="+mn-lt"/>
                <a:ea typeface="+mn-ea"/>
              </a:defRPr>
            </a:lvl7pPr>
            <a:lvl8pPr marL="3143250" indent="-228600" algn="l" rtl="0" eaLnBrk="0" fontAlgn="base" hangingPunct="0">
              <a:spcBef>
                <a:spcPct val="20000"/>
              </a:spcBef>
              <a:spcAft>
                <a:spcPct val="0"/>
              </a:spcAft>
              <a:buClr>
                <a:schemeClr val="accent2"/>
              </a:buClr>
              <a:buChar char="•"/>
              <a:defRPr sz="2000">
                <a:solidFill>
                  <a:schemeClr val="tx1"/>
                </a:solidFill>
                <a:latin typeface="+mn-lt"/>
                <a:ea typeface="+mn-ea"/>
              </a:defRPr>
            </a:lvl8pPr>
            <a:lvl9pPr marL="3600450" indent="-228600" algn="l" rtl="0" eaLnBrk="0" fontAlgn="base" hangingPunct="0">
              <a:spcBef>
                <a:spcPct val="20000"/>
              </a:spcBef>
              <a:spcAft>
                <a:spcPct val="0"/>
              </a:spcAft>
              <a:buClr>
                <a:schemeClr val="accent2"/>
              </a:buClr>
              <a:buChar char="•"/>
              <a:defRPr sz="2000">
                <a:solidFill>
                  <a:schemeClr val="tx1"/>
                </a:solidFill>
                <a:latin typeface="+mn-lt"/>
                <a:ea typeface="+mn-ea"/>
              </a:defRPr>
            </a:lvl9pPr>
          </a:lstStyle>
          <a:p>
            <a:r>
              <a:rPr lang="en-US" altLang="en-US" kern="0" dirty="0"/>
              <a:t>Messages in the second phase </a:t>
            </a:r>
          </a:p>
          <a:p>
            <a:pPr lvl="1"/>
            <a:r>
              <a:rPr lang="en-US" altLang="en-US" kern="0" dirty="0"/>
              <a:t>A: All “</a:t>
            </a:r>
            <a:r>
              <a:rPr lang="en-US" altLang="en-US" kern="0" dirty="0" err="1"/>
              <a:t>VotedCommit</a:t>
            </a:r>
            <a:r>
              <a:rPr lang="en-US" altLang="en-US" kern="0" dirty="0"/>
              <a:t>”: , Coord sends “</a:t>
            </a:r>
            <a:r>
              <a:rPr lang="en-US" altLang="en-US" kern="0" dirty="0" err="1"/>
              <a:t>DoCommit</a:t>
            </a:r>
            <a:r>
              <a:rPr lang="en-US" altLang="en-US" kern="0" dirty="0"/>
              <a:t>”</a:t>
            </a:r>
          </a:p>
          <a:p>
            <a:pPr lvl="1"/>
            <a:r>
              <a:rPr lang="en-US" altLang="en-US" kern="0" dirty="0"/>
              <a:t>If any “</a:t>
            </a:r>
            <a:r>
              <a:rPr lang="en-US" altLang="en-US" kern="0" dirty="0" err="1"/>
              <a:t>VoteAbort</a:t>
            </a:r>
            <a:r>
              <a:rPr lang="en-US" altLang="en-US" kern="0" dirty="0"/>
              <a:t>”: abort transaction. Coordinator sends “</a:t>
            </a:r>
            <a:r>
              <a:rPr lang="en-US" altLang="en-US" kern="0" dirty="0" err="1"/>
              <a:t>DoAbort</a:t>
            </a:r>
            <a:r>
              <a:rPr lang="en-US" altLang="en-US" kern="0" dirty="0"/>
              <a:t>” to everyone =&gt; release locks</a:t>
            </a:r>
          </a:p>
        </p:txBody>
      </p:sp>
    </p:spTree>
    <p:extLst>
      <p:ext uri="{BB962C8B-B14F-4D97-AF65-F5344CB8AC3E}">
        <p14:creationId xmlns:p14="http://schemas.microsoft.com/office/powerpoint/2010/main" val="1636067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D0ECC584-1A8C-43D5-B28B-C1AAFA4F101E}"/>
              </a:ext>
            </a:extLst>
          </p:cNvPr>
          <p:cNvSpPr>
            <a:spLocks noGrp="1"/>
          </p:cNvSpPr>
          <p:nvPr>
            <p:ph type="title"/>
          </p:nvPr>
        </p:nvSpPr>
        <p:spPr/>
        <p:txBody>
          <a:bodyPr/>
          <a:lstStyle/>
          <a:p>
            <a:r>
              <a:rPr lang="en-US" altLang="en-US"/>
              <a:t>Example for 2PC </a:t>
            </a:r>
          </a:p>
        </p:txBody>
      </p:sp>
      <p:sp>
        <p:nvSpPr>
          <p:cNvPr id="50178" name="Content Placeholder 2">
            <a:extLst>
              <a:ext uri="{FF2B5EF4-FFF2-40B4-BE49-F238E27FC236}">
                <a16:creationId xmlns:a16="http://schemas.microsoft.com/office/drawing/2014/main" id="{EDA3DFCF-0C50-4475-85E9-8F98E5E65422}"/>
              </a:ext>
            </a:extLst>
          </p:cNvPr>
          <p:cNvSpPr>
            <a:spLocks noGrp="1"/>
          </p:cNvSpPr>
          <p:nvPr>
            <p:ph idx="1"/>
          </p:nvPr>
        </p:nvSpPr>
        <p:spPr/>
        <p:txBody>
          <a:bodyPr/>
          <a:lstStyle/>
          <a:p>
            <a:r>
              <a:rPr lang="en-US" altLang="en-US" dirty="0"/>
              <a:t>Bank Account “</a:t>
            </a:r>
            <a:r>
              <a:rPr lang="en-US" altLang="en-US" dirty="0" err="1"/>
              <a:t>i</a:t>
            </a:r>
            <a:r>
              <a:rPr lang="en-US" altLang="en-US" dirty="0"/>
              <a:t>” at Server 1, “j” at Server 2. </a:t>
            </a:r>
          </a:p>
        </p:txBody>
      </p:sp>
      <p:sp>
        <p:nvSpPr>
          <p:cNvPr id="50179" name="Slide Number Placeholder 3">
            <a:extLst>
              <a:ext uri="{FF2B5EF4-FFF2-40B4-BE49-F238E27FC236}">
                <a16:creationId xmlns:a16="http://schemas.microsoft.com/office/drawing/2014/main" id="{B663C79F-4025-4294-A166-8D6607EB25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3F800E42-B4EF-4E53-9BD2-1A5DC6BA7762}" type="slidenum">
              <a:rPr lang="en-US" altLang="en-US" sz="1400" smtClean="0"/>
              <a:pPr>
                <a:spcBef>
                  <a:spcPct val="0"/>
                </a:spcBef>
                <a:buClrTx/>
                <a:buFontTx/>
                <a:buNone/>
              </a:pPr>
              <a:t>29</a:t>
            </a:fld>
            <a:endParaRPr lang="en-US" altLang="en-US" sz="1400"/>
          </a:p>
        </p:txBody>
      </p:sp>
      <p:sp>
        <p:nvSpPr>
          <p:cNvPr id="5" name="TextBox 4">
            <a:extLst>
              <a:ext uri="{FF2B5EF4-FFF2-40B4-BE49-F238E27FC236}">
                <a16:creationId xmlns:a16="http://schemas.microsoft.com/office/drawing/2014/main" id="{23CE5751-92AD-400C-AAC1-505ABE4E13E8}"/>
              </a:ext>
            </a:extLst>
          </p:cNvPr>
          <p:cNvSpPr txBox="1">
            <a:spLocks noChangeArrowheads="1"/>
          </p:cNvSpPr>
          <p:nvPr/>
        </p:nvSpPr>
        <p:spPr bwMode="auto">
          <a:xfrm>
            <a:off x="533400" y="2133600"/>
            <a:ext cx="4191000" cy="25860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latin typeface="Courier"/>
                <a:ea typeface="Courier"/>
                <a:cs typeface="Courier"/>
              </a:rPr>
              <a:t>L={i}  </a:t>
            </a:r>
          </a:p>
          <a:p>
            <a:pPr>
              <a:spcBef>
                <a:spcPct val="0"/>
              </a:spcBef>
              <a:buClrTx/>
              <a:buFontTx/>
              <a:buNone/>
            </a:pPr>
            <a:r>
              <a:rPr lang="en-US" altLang="en-US" sz="1800">
                <a:latin typeface="Courier"/>
                <a:ea typeface="Courier"/>
                <a:cs typeface="Courier"/>
              </a:rPr>
              <a:t>Begin(L) // Acq. Locks  </a:t>
            </a:r>
            <a:endParaRPr lang="en-US" altLang="en-US" sz="1800">
              <a:solidFill>
                <a:srgbClr val="FF0000"/>
              </a:solidFill>
              <a:latin typeface="Courier"/>
              <a:ea typeface="Courier"/>
              <a:cs typeface="Courier"/>
            </a:endParaRPr>
          </a:p>
          <a:p>
            <a:pPr>
              <a:spcBef>
                <a:spcPct val="0"/>
              </a:spcBef>
              <a:buClrTx/>
              <a:buFontTx/>
              <a:buNone/>
            </a:pPr>
            <a:r>
              <a:rPr lang="en-US" altLang="en-US" sz="1800">
                <a:latin typeface="Courier"/>
                <a:ea typeface="Courier"/>
                <a:cs typeface="Courier"/>
              </a:rPr>
              <a:t>U=[]  //List of Updates   </a:t>
            </a:r>
          </a:p>
          <a:p>
            <a:pPr>
              <a:spcBef>
                <a:spcPct val="0"/>
              </a:spcBef>
              <a:buClrTx/>
              <a:buFontTx/>
              <a:buNone/>
            </a:pPr>
            <a:r>
              <a:rPr lang="en-US" altLang="en-US" sz="1800">
                <a:latin typeface="Courier"/>
                <a:ea typeface="Courier"/>
                <a:cs typeface="Courier"/>
              </a:rPr>
              <a:t>b=Bal[i]</a:t>
            </a:r>
          </a:p>
          <a:p>
            <a:pPr>
              <a:spcBef>
                <a:spcPct val="0"/>
              </a:spcBef>
              <a:buClrTx/>
              <a:buFontTx/>
              <a:buNone/>
            </a:pPr>
            <a:r>
              <a:rPr lang="en-US" altLang="en-US" sz="1800">
                <a:latin typeface="Courier"/>
                <a:ea typeface="Courier"/>
                <a:cs typeface="Courier"/>
              </a:rPr>
              <a:t>if b &gt;= v: </a:t>
            </a:r>
          </a:p>
          <a:p>
            <a:pPr>
              <a:spcBef>
                <a:spcPct val="0"/>
              </a:spcBef>
              <a:buClrTx/>
              <a:buFontTx/>
              <a:buNone/>
            </a:pPr>
            <a:r>
              <a:rPr lang="en-US" altLang="en-US" sz="1800">
                <a:latin typeface="Courier"/>
                <a:ea typeface="Courier"/>
                <a:cs typeface="Courier"/>
              </a:rPr>
              <a:t>   Append(U, Bal[i] &lt;- b – v)</a:t>
            </a:r>
          </a:p>
          <a:p>
            <a:pPr>
              <a:spcBef>
                <a:spcPct val="0"/>
              </a:spcBef>
              <a:buClrTx/>
              <a:buFontTx/>
              <a:buNone/>
            </a:pPr>
            <a:r>
              <a:rPr lang="en-US" altLang="en-US" sz="1800">
                <a:latin typeface="Courier"/>
                <a:ea typeface="Courier"/>
                <a:cs typeface="Courier"/>
              </a:rPr>
              <a:t>   vote commit </a:t>
            </a:r>
          </a:p>
          <a:p>
            <a:pPr>
              <a:spcBef>
                <a:spcPct val="0"/>
              </a:spcBef>
              <a:buClrTx/>
              <a:buFontTx/>
              <a:buNone/>
            </a:pPr>
            <a:r>
              <a:rPr lang="en-US" altLang="en-US" sz="1800">
                <a:latin typeface="Courier"/>
                <a:ea typeface="Courier"/>
                <a:cs typeface="Courier"/>
              </a:rPr>
              <a:t>else</a:t>
            </a:r>
          </a:p>
          <a:p>
            <a:pPr>
              <a:spcBef>
                <a:spcPct val="0"/>
              </a:spcBef>
              <a:buClrTx/>
              <a:buFontTx/>
              <a:buNone/>
            </a:pPr>
            <a:r>
              <a:rPr lang="en-US" altLang="en-US" sz="1800">
                <a:latin typeface="Courier"/>
                <a:ea typeface="Courier"/>
                <a:cs typeface="Courier"/>
              </a:rPr>
              <a:t>   vote abort</a:t>
            </a:r>
          </a:p>
        </p:txBody>
      </p:sp>
      <p:sp>
        <p:nvSpPr>
          <p:cNvPr id="6" name="TextBox 5">
            <a:extLst>
              <a:ext uri="{FF2B5EF4-FFF2-40B4-BE49-F238E27FC236}">
                <a16:creationId xmlns:a16="http://schemas.microsoft.com/office/drawing/2014/main" id="{3C4F7F01-D7E6-4D33-9E09-9874B822B49D}"/>
              </a:ext>
            </a:extLst>
          </p:cNvPr>
          <p:cNvSpPr txBox="1">
            <a:spLocks noChangeArrowheads="1"/>
          </p:cNvSpPr>
          <p:nvPr/>
        </p:nvSpPr>
        <p:spPr bwMode="auto">
          <a:xfrm>
            <a:off x="5084763" y="2513013"/>
            <a:ext cx="3830637" cy="1754187"/>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latin typeface="Courier"/>
                <a:ea typeface="Courier"/>
                <a:cs typeface="Courier"/>
              </a:rPr>
              <a:t>L={j}  </a:t>
            </a:r>
          </a:p>
          <a:p>
            <a:pPr>
              <a:spcBef>
                <a:spcPct val="0"/>
              </a:spcBef>
              <a:buClrTx/>
              <a:buFontTx/>
              <a:buNone/>
            </a:pPr>
            <a:r>
              <a:rPr lang="en-US" altLang="en-US" sz="1800">
                <a:latin typeface="Courier"/>
                <a:ea typeface="Courier"/>
                <a:cs typeface="Courier"/>
              </a:rPr>
              <a:t>Begin(L) // Acq. Locks  </a:t>
            </a:r>
            <a:endParaRPr lang="en-US" altLang="en-US" sz="1800">
              <a:solidFill>
                <a:srgbClr val="FF0000"/>
              </a:solidFill>
              <a:latin typeface="Courier"/>
              <a:ea typeface="Courier"/>
              <a:cs typeface="Courier"/>
            </a:endParaRPr>
          </a:p>
          <a:p>
            <a:pPr>
              <a:spcBef>
                <a:spcPct val="0"/>
              </a:spcBef>
              <a:buClrTx/>
              <a:buFontTx/>
              <a:buNone/>
            </a:pPr>
            <a:r>
              <a:rPr lang="en-US" altLang="en-US" sz="1800">
                <a:latin typeface="Courier"/>
                <a:ea typeface="Courier"/>
                <a:cs typeface="Courier"/>
              </a:rPr>
              <a:t>U=[]  //List of Updates   </a:t>
            </a:r>
          </a:p>
          <a:p>
            <a:pPr>
              <a:spcBef>
                <a:spcPct val="0"/>
              </a:spcBef>
              <a:buClrTx/>
              <a:buFontTx/>
              <a:buNone/>
            </a:pPr>
            <a:r>
              <a:rPr lang="en-US" altLang="en-US" sz="1800">
                <a:latin typeface="Courier"/>
                <a:ea typeface="Courier"/>
                <a:cs typeface="Courier"/>
              </a:rPr>
              <a:t>b=Bal[j]</a:t>
            </a:r>
          </a:p>
          <a:p>
            <a:pPr>
              <a:spcBef>
                <a:spcPct val="0"/>
              </a:spcBef>
              <a:buClrTx/>
              <a:buFontTx/>
              <a:buNone/>
            </a:pPr>
            <a:r>
              <a:rPr lang="en-US" altLang="en-US" sz="1800">
                <a:latin typeface="Courier"/>
                <a:ea typeface="Courier"/>
                <a:cs typeface="Courier"/>
              </a:rPr>
              <a:t>Append(U, Bal[j] &lt;- b + v)</a:t>
            </a:r>
          </a:p>
          <a:p>
            <a:pPr>
              <a:spcBef>
                <a:spcPct val="0"/>
              </a:spcBef>
              <a:buClrTx/>
              <a:buFontTx/>
              <a:buNone/>
            </a:pPr>
            <a:r>
              <a:rPr lang="en-US" altLang="en-US" sz="1800">
                <a:latin typeface="Courier"/>
                <a:ea typeface="Courier"/>
                <a:cs typeface="Courier"/>
              </a:rPr>
              <a:t>vote commit </a:t>
            </a:r>
          </a:p>
        </p:txBody>
      </p:sp>
      <p:sp>
        <p:nvSpPr>
          <p:cNvPr id="7" name="TextBox 6">
            <a:extLst>
              <a:ext uri="{FF2B5EF4-FFF2-40B4-BE49-F238E27FC236}">
                <a16:creationId xmlns:a16="http://schemas.microsoft.com/office/drawing/2014/main" id="{055C873B-4B48-4738-A50B-D02258211720}"/>
              </a:ext>
            </a:extLst>
          </p:cNvPr>
          <p:cNvSpPr txBox="1">
            <a:spLocks noChangeArrowheads="1"/>
          </p:cNvSpPr>
          <p:nvPr/>
        </p:nvSpPr>
        <p:spPr bwMode="auto">
          <a:xfrm>
            <a:off x="457200" y="4800600"/>
            <a:ext cx="3859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dirty="0"/>
              <a:t>Server 1 implements transaction</a:t>
            </a:r>
          </a:p>
        </p:txBody>
      </p:sp>
      <p:sp>
        <p:nvSpPr>
          <p:cNvPr id="8" name="TextBox 7">
            <a:extLst>
              <a:ext uri="{FF2B5EF4-FFF2-40B4-BE49-F238E27FC236}">
                <a16:creationId xmlns:a16="http://schemas.microsoft.com/office/drawing/2014/main" id="{6D6D7DC7-31A0-4725-A788-49878D66122D}"/>
              </a:ext>
            </a:extLst>
          </p:cNvPr>
          <p:cNvSpPr txBox="1">
            <a:spLocks noChangeArrowheads="1"/>
          </p:cNvSpPr>
          <p:nvPr/>
        </p:nvSpPr>
        <p:spPr bwMode="auto">
          <a:xfrm>
            <a:off x="4724400" y="4289425"/>
            <a:ext cx="38876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dirty="0"/>
              <a:t>Server 2 implements transaction</a:t>
            </a:r>
          </a:p>
        </p:txBody>
      </p:sp>
      <p:sp>
        <p:nvSpPr>
          <p:cNvPr id="9" name="TextBox 8">
            <a:extLst>
              <a:ext uri="{FF2B5EF4-FFF2-40B4-BE49-F238E27FC236}">
                <a16:creationId xmlns:a16="http://schemas.microsoft.com/office/drawing/2014/main" id="{398F5364-9C9B-44C7-B493-241A71874AB3}"/>
              </a:ext>
            </a:extLst>
          </p:cNvPr>
          <p:cNvSpPr txBox="1">
            <a:spLocks noChangeArrowheads="1"/>
          </p:cNvSpPr>
          <p:nvPr/>
        </p:nvSpPr>
        <p:spPr bwMode="auto">
          <a:xfrm>
            <a:off x="512763" y="5311775"/>
            <a:ext cx="82502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b="1" dirty="0"/>
              <a:t>Server 2 can assume that the account of “</a:t>
            </a:r>
            <a:r>
              <a:rPr lang="en-US" altLang="en-US" sz="2000" b="1" dirty="0" err="1"/>
              <a:t>i</a:t>
            </a:r>
            <a:r>
              <a:rPr lang="en-US" altLang="en-US" sz="2000" b="1" dirty="0"/>
              <a:t>” has enough money, otherwise whole transaction will abort. </a:t>
            </a:r>
          </a:p>
        </p:txBody>
      </p:sp>
      <p:sp>
        <p:nvSpPr>
          <p:cNvPr id="10" name="TextBox 9">
            <a:extLst>
              <a:ext uri="{FF2B5EF4-FFF2-40B4-BE49-F238E27FC236}">
                <a16:creationId xmlns:a16="http://schemas.microsoft.com/office/drawing/2014/main" id="{27A92634-455D-4ED2-9DC9-3FC03378C2AF}"/>
              </a:ext>
            </a:extLst>
          </p:cNvPr>
          <p:cNvSpPr txBox="1">
            <a:spLocks noChangeArrowheads="1"/>
          </p:cNvSpPr>
          <p:nvPr/>
        </p:nvSpPr>
        <p:spPr bwMode="auto">
          <a:xfrm>
            <a:off x="555625" y="6153150"/>
            <a:ext cx="7807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000"/>
              <a:t>What about locking?  Locks held by individual participants </a:t>
            </a:r>
          </a:p>
          <a:p>
            <a:pPr>
              <a:spcBef>
                <a:spcPct val="0"/>
              </a:spcBef>
              <a:buClrTx/>
              <a:buFontTx/>
              <a:buNone/>
            </a:pPr>
            <a:r>
              <a:rPr lang="en-US" altLang="en-US" sz="2000"/>
              <a:t>      - Acquire lock at start of prep process, release at Commit/Abort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E055533F-1806-45A6-B9A0-AEB56B0013F3}"/>
              </a:ext>
            </a:extLst>
          </p:cNvPr>
          <p:cNvSpPr>
            <a:spLocks noGrp="1"/>
          </p:cNvSpPr>
          <p:nvPr>
            <p:ph type="title"/>
          </p:nvPr>
        </p:nvSpPr>
        <p:spPr/>
        <p:txBody>
          <a:bodyPr/>
          <a:lstStyle/>
          <a:p>
            <a:r>
              <a:rPr lang="en-US" altLang="en-US"/>
              <a:t>Today's Lecture Outline </a:t>
            </a:r>
          </a:p>
        </p:txBody>
      </p:sp>
      <p:sp>
        <p:nvSpPr>
          <p:cNvPr id="17410" name="Content Placeholder 2">
            <a:extLst>
              <a:ext uri="{FF2B5EF4-FFF2-40B4-BE49-F238E27FC236}">
                <a16:creationId xmlns:a16="http://schemas.microsoft.com/office/drawing/2014/main" id="{8529812A-1617-490F-8F06-2E5D5CF2C8C4}"/>
              </a:ext>
            </a:extLst>
          </p:cNvPr>
          <p:cNvSpPr>
            <a:spLocks noGrp="1"/>
          </p:cNvSpPr>
          <p:nvPr>
            <p:ph idx="1"/>
          </p:nvPr>
        </p:nvSpPr>
        <p:spPr/>
        <p:txBody>
          <a:bodyPr/>
          <a:lstStyle/>
          <a:p>
            <a:pPr>
              <a:defRPr/>
            </a:pPr>
            <a:r>
              <a:rPr lang="en-US" altLang="en-US" dirty="0"/>
              <a:t>Transactions and Consistency</a:t>
            </a:r>
          </a:p>
          <a:p>
            <a:pPr lvl="1">
              <a:defRPr/>
            </a:pPr>
            <a:r>
              <a:rPr lang="en-US" altLang="en-US" dirty="0"/>
              <a:t>Database terminology</a:t>
            </a:r>
          </a:p>
          <a:p>
            <a:pPr marL="457200" lvl="1" indent="0">
              <a:buFontTx/>
              <a:buNone/>
              <a:defRPr/>
            </a:pPr>
            <a:endParaRPr lang="en-US" altLang="en-US" dirty="0">
              <a:solidFill>
                <a:srgbClr val="FF0000"/>
              </a:solidFill>
            </a:endParaRPr>
          </a:p>
          <a:p>
            <a:pPr>
              <a:defRPr/>
            </a:pPr>
            <a:r>
              <a:rPr lang="en-US" altLang="en-US" dirty="0"/>
              <a:t>Part I: Single Server Case </a:t>
            </a:r>
          </a:p>
          <a:p>
            <a:pPr lvl="1">
              <a:defRPr/>
            </a:pPr>
            <a:r>
              <a:rPr lang="en-US" altLang="en-US" dirty="0"/>
              <a:t>(not covered well in book)</a:t>
            </a:r>
          </a:p>
          <a:p>
            <a:pPr lvl="1">
              <a:defRPr/>
            </a:pPr>
            <a:r>
              <a:rPr lang="en-US" altLang="en-US" dirty="0"/>
              <a:t>Two Phase Locking </a:t>
            </a:r>
          </a:p>
          <a:p>
            <a:pPr>
              <a:defRPr/>
            </a:pPr>
            <a:endParaRPr lang="en-US" altLang="en-US" dirty="0"/>
          </a:p>
          <a:p>
            <a:pPr>
              <a:defRPr/>
            </a:pPr>
            <a:r>
              <a:rPr lang="en-US" altLang="en-US" dirty="0"/>
              <a:t>Part II: Distributed Transactions</a:t>
            </a:r>
          </a:p>
          <a:p>
            <a:pPr lvl="1">
              <a:defRPr/>
            </a:pPr>
            <a:r>
              <a:rPr lang="en-US" altLang="en-US" dirty="0"/>
              <a:t>Two Phase Commit  (Tanenbaum 8.5)</a:t>
            </a:r>
          </a:p>
        </p:txBody>
      </p:sp>
      <p:sp>
        <p:nvSpPr>
          <p:cNvPr id="18435" name="Slide Number Placeholder 3">
            <a:extLst>
              <a:ext uri="{FF2B5EF4-FFF2-40B4-BE49-F238E27FC236}">
                <a16:creationId xmlns:a16="http://schemas.microsoft.com/office/drawing/2014/main" id="{D52F72F2-DBF7-4453-8691-93DB5A313E4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02597A1A-A56D-467C-8E48-8F40CA9A6E91}" type="slidenum">
              <a:rPr lang="en-US" altLang="en-US" sz="1400" smtClean="0"/>
              <a:pPr>
                <a:spcBef>
                  <a:spcPct val="0"/>
                </a:spcBef>
                <a:buClrTx/>
                <a:buFontTx/>
                <a:buNone/>
              </a:pPr>
              <a:t>3</a:t>
            </a:fld>
            <a:endParaRPr lang="en-US" alt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7E9FA9FF-6E0A-4403-A20A-79B8E357E82A}"/>
              </a:ext>
            </a:extLst>
          </p:cNvPr>
          <p:cNvSpPr>
            <a:spLocks noGrp="1"/>
          </p:cNvSpPr>
          <p:nvPr>
            <p:ph type="title"/>
          </p:nvPr>
        </p:nvSpPr>
        <p:spPr/>
        <p:txBody>
          <a:bodyPr/>
          <a:lstStyle/>
          <a:p>
            <a:r>
              <a:rPr lang="en-US" altLang="en-US" dirty="0"/>
              <a:t>Properties of 2-Phase Commit</a:t>
            </a:r>
          </a:p>
        </p:txBody>
      </p:sp>
      <p:sp>
        <p:nvSpPr>
          <p:cNvPr id="51202" name="Content Placeholder 2">
            <a:extLst>
              <a:ext uri="{FF2B5EF4-FFF2-40B4-BE49-F238E27FC236}">
                <a16:creationId xmlns:a16="http://schemas.microsoft.com/office/drawing/2014/main" id="{6BE03518-8DAC-4AB8-8878-9E2E6C768844}"/>
              </a:ext>
            </a:extLst>
          </p:cNvPr>
          <p:cNvSpPr>
            <a:spLocks noGrp="1"/>
          </p:cNvSpPr>
          <p:nvPr>
            <p:ph idx="1"/>
          </p:nvPr>
        </p:nvSpPr>
        <p:spPr/>
        <p:txBody>
          <a:bodyPr/>
          <a:lstStyle/>
          <a:p>
            <a:r>
              <a:rPr lang="en-US" altLang="en-US" dirty="0"/>
              <a:t>Correctness</a:t>
            </a:r>
          </a:p>
          <a:p>
            <a:pPr lvl="1"/>
            <a:r>
              <a:rPr lang="en-US" altLang="en-US" dirty="0"/>
              <a:t>Neither can commit unless both agreed to commit</a:t>
            </a:r>
          </a:p>
          <a:p>
            <a:endParaRPr lang="en-US" altLang="en-US" dirty="0"/>
          </a:p>
          <a:p>
            <a:r>
              <a:rPr lang="en-US" altLang="en-US" dirty="0"/>
              <a:t>Performance</a:t>
            </a:r>
          </a:p>
          <a:p>
            <a:pPr lvl="1"/>
            <a:r>
              <a:rPr lang="en-US" altLang="en-US" dirty="0"/>
              <a:t>3N messages per transaction</a:t>
            </a:r>
          </a:p>
          <a:p>
            <a:endParaRPr lang="en-US" altLang="en-US" dirty="0"/>
          </a:p>
          <a:p>
            <a:r>
              <a:rPr lang="en-US" altLang="en-US" dirty="0"/>
              <a:t>How to handle failure?</a:t>
            </a:r>
          </a:p>
          <a:p>
            <a:pPr lvl="1"/>
            <a:r>
              <a:rPr lang="en-US" altLang="en-US" dirty="0"/>
              <a:t>Timeouts </a:t>
            </a:r>
            <a:r>
              <a:rPr lang="en-US" altLang="en-US" dirty="0">
                <a:sym typeface="Wingdings" panose="05000000000000000000" pitchFamily="2" charset="2"/>
              </a:rPr>
              <a:t> performance bad in case of failure!</a:t>
            </a:r>
            <a:endParaRPr lang="en-US" altLang="en-US" dirty="0"/>
          </a:p>
        </p:txBody>
      </p:sp>
      <p:sp>
        <p:nvSpPr>
          <p:cNvPr id="51203" name="Slide Number Placeholder 3">
            <a:extLst>
              <a:ext uri="{FF2B5EF4-FFF2-40B4-BE49-F238E27FC236}">
                <a16:creationId xmlns:a16="http://schemas.microsoft.com/office/drawing/2014/main" id="{7581BE03-93DD-4CE6-8ADC-CA16397125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7B17A3E3-08B2-4460-AC1D-C5FF3B9B4B60}" type="slidenum">
              <a:rPr lang="en-US" altLang="en-US" sz="1400" smtClean="0"/>
              <a:pPr>
                <a:spcBef>
                  <a:spcPct val="0"/>
                </a:spcBef>
                <a:buClrTx/>
                <a:buFontTx/>
                <a:buNone/>
              </a:pPr>
              <a:t>30</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0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0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7E9FA9FF-6E0A-4403-A20A-79B8E357E82A}"/>
              </a:ext>
            </a:extLst>
          </p:cNvPr>
          <p:cNvSpPr>
            <a:spLocks noGrp="1"/>
          </p:cNvSpPr>
          <p:nvPr>
            <p:ph type="title"/>
          </p:nvPr>
        </p:nvSpPr>
        <p:spPr/>
        <p:txBody>
          <a:bodyPr/>
          <a:lstStyle/>
          <a:p>
            <a:r>
              <a:rPr lang="en-US" altLang="en-US"/>
              <a:t>Deadlocks and Livelocks </a:t>
            </a:r>
          </a:p>
        </p:txBody>
      </p:sp>
      <p:sp>
        <p:nvSpPr>
          <p:cNvPr id="51202" name="Content Placeholder 2">
            <a:extLst>
              <a:ext uri="{FF2B5EF4-FFF2-40B4-BE49-F238E27FC236}">
                <a16:creationId xmlns:a16="http://schemas.microsoft.com/office/drawing/2014/main" id="{6BE03518-8DAC-4AB8-8878-9E2E6C768844}"/>
              </a:ext>
            </a:extLst>
          </p:cNvPr>
          <p:cNvSpPr>
            <a:spLocks noGrp="1"/>
          </p:cNvSpPr>
          <p:nvPr>
            <p:ph idx="1"/>
          </p:nvPr>
        </p:nvSpPr>
        <p:spPr/>
        <p:txBody>
          <a:bodyPr/>
          <a:lstStyle/>
          <a:p>
            <a:r>
              <a:rPr lang="en-US" altLang="en-US" dirty="0"/>
              <a:t>Distributed deadlock </a:t>
            </a:r>
          </a:p>
          <a:p>
            <a:pPr lvl="1"/>
            <a:r>
              <a:rPr lang="en-US" altLang="en-US" dirty="0"/>
              <a:t>Cyclic dependency of locks by transactions across servers </a:t>
            </a:r>
          </a:p>
          <a:p>
            <a:pPr lvl="1"/>
            <a:r>
              <a:rPr lang="en-US" altLang="en-US" dirty="0"/>
              <a:t>In 2PC this can happen if participants unable to respond to voting request (e.g. still waiting on a  lock on its local resource) </a:t>
            </a:r>
          </a:p>
          <a:p>
            <a:pPr lvl="1"/>
            <a:r>
              <a:rPr lang="en-US" altLang="en-US" dirty="0"/>
              <a:t>Handled with a timeout. Participants times out, then votes to abort. Retry transaction again. </a:t>
            </a:r>
          </a:p>
          <a:p>
            <a:pPr lvl="2"/>
            <a:r>
              <a:rPr lang="en-US" altLang="en-US" dirty="0"/>
              <a:t>Addresses the deadlock concern </a:t>
            </a:r>
          </a:p>
          <a:p>
            <a:pPr lvl="2"/>
            <a:r>
              <a:rPr lang="en-US" altLang="en-US" dirty="0"/>
              <a:t>However, danger of LIVELOCK – keep trying! </a:t>
            </a:r>
          </a:p>
        </p:txBody>
      </p:sp>
      <p:sp>
        <p:nvSpPr>
          <p:cNvPr id="51203" name="Slide Number Placeholder 3">
            <a:extLst>
              <a:ext uri="{FF2B5EF4-FFF2-40B4-BE49-F238E27FC236}">
                <a16:creationId xmlns:a16="http://schemas.microsoft.com/office/drawing/2014/main" id="{7581BE03-93DD-4CE6-8ADC-CA16397125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7B17A3E3-08B2-4460-AC1D-C5FF3B9B4B60}" type="slidenum">
              <a:rPr lang="en-US" altLang="en-US" sz="1400" smtClean="0"/>
              <a:pPr>
                <a:spcBef>
                  <a:spcPct val="0"/>
                </a:spcBef>
                <a:buClrTx/>
                <a:buFontTx/>
                <a:buNone/>
              </a:pPr>
              <a:t>31</a:t>
            </a:fld>
            <a:endParaRPr lang="en-US" altLang="en-US" sz="1400"/>
          </a:p>
        </p:txBody>
      </p:sp>
    </p:spTree>
    <p:extLst>
      <p:ext uri="{BB962C8B-B14F-4D97-AF65-F5344CB8AC3E}">
        <p14:creationId xmlns:p14="http://schemas.microsoft.com/office/powerpoint/2010/main" val="3756368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96DF-67B6-4E16-BA51-A7874906B239}"/>
              </a:ext>
            </a:extLst>
          </p:cNvPr>
          <p:cNvSpPr>
            <a:spLocks noGrp="1"/>
          </p:cNvSpPr>
          <p:nvPr>
            <p:ph type="title"/>
          </p:nvPr>
        </p:nvSpPr>
        <p:spPr/>
        <p:txBody>
          <a:bodyPr/>
          <a:lstStyle/>
          <a:p>
            <a:r>
              <a:rPr lang="en-US" dirty="0"/>
              <a:t>Timeout and Failure Cases 1</a:t>
            </a:r>
          </a:p>
        </p:txBody>
      </p:sp>
      <p:sp>
        <p:nvSpPr>
          <p:cNvPr id="3" name="Content Placeholder 2">
            <a:extLst>
              <a:ext uri="{FF2B5EF4-FFF2-40B4-BE49-F238E27FC236}">
                <a16:creationId xmlns:a16="http://schemas.microsoft.com/office/drawing/2014/main" id="{2B0AAA51-F255-42C6-A6F1-77CC87F2A6CA}"/>
              </a:ext>
            </a:extLst>
          </p:cNvPr>
          <p:cNvSpPr>
            <a:spLocks noGrp="1"/>
          </p:cNvSpPr>
          <p:nvPr>
            <p:ph idx="1"/>
          </p:nvPr>
        </p:nvSpPr>
        <p:spPr/>
        <p:txBody>
          <a:bodyPr/>
          <a:lstStyle/>
          <a:p>
            <a:r>
              <a:rPr lang="en-US" dirty="0"/>
              <a:t>Coordinator times out after “</a:t>
            </a:r>
            <a:r>
              <a:rPr lang="en-US" dirty="0" err="1"/>
              <a:t>CanCommit</a:t>
            </a:r>
            <a:r>
              <a:rPr lang="en-US" dirty="0"/>
              <a:t>?”</a:t>
            </a:r>
          </a:p>
          <a:p>
            <a:pPr lvl="1"/>
            <a:r>
              <a:rPr lang="en-US" dirty="0"/>
              <a:t>Hasn’t sent any commit messages, safely abort</a:t>
            </a:r>
          </a:p>
          <a:p>
            <a:pPr lvl="1"/>
            <a:r>
              <a:rPr lang="en-US" dirty="0"/>
              <a:t>Conservative. Why?</a:t>
            </a:r>
          </a:p>
          <a:p>
            <a:pPr lvl="1"/>
            <a:r>
              <a:rPr lang="en-US" dirty="0"/>
              <a:t>Preserve correctness, sacrifice performance</a:t>
            </a:r>
          </a:p>
          <a:p>
            <a:pPr lvl="1"/>
            <a:endParaRPr lang="en-US" dirty="0"/>
          </a:p>
          <a:p>
            <a:r>
              <a:rPr lang="en-US" dirty="0"/>
              <a:t>Participant times out after “</a:t>
            </a:r>
            <a:r>
              <a:rPr lang="en-US" dirty="0" err="1"/>
              <a:t>VoteAbort</a:t>
            </a:r>
            <a:r>
              <a:rPr lang="en-US" dirty="0"/>
              <a:t>”</a:t>
            </a:r>
          </a:p>
          <a:p>
            <a:pPr lvl="1"/>
            <a:r>
              <a:rPr lang="en-US" dirty="0"/>
              <a:t>Can safely abort unilaterally.</a:t>
            </a:r>
          </a:p>
          <a:p>
            <a:pPr lvl="1"/>
            <a:r>
              <a:rPr lang="en-US" dirty="0"/>
              <a:t>Why?</a:t>
            </a:r>
          </a:p>
          <a:p>
            <a:pPr lvl="1"/>
            <a:endParaRPr lang="en-US" dirty="0"/>
          </a:p>
        </p:txBody>
      </p:sp>
      <p:sp>
        <p:nvSpPr>
          <p:cNvPr id="4" name="Slide Number Placeholder 3">
            <a:extLst>
              <a:ext uri="{FF2B5EF4-FFF2-40B4-BE49-F238E27FC236}">
                <a16:creationId xmlns:a16="http://schemas.microsoft.com/office/drawing/2014/main" id="{7D1247DB-188D-4792-AD07-3C823011A227}"/>
              </a:ext>
            </a:extLst>
          </p:cNvPr>
          <p:cNvSpPr>
            <a:spLocks noGrp="1"/>
          </p:cNvSpPr>
          <p:nvPr>
            <p:ph type="sldNum" sz="quarter" idx="12"/>
          </p:nvPr>
        </p:nvSpPr>
        <p:spPr/>
        <p:txBody>
          <a:bodyPr/>
          <a:lstStyle/>
          <a:p>
            <a:pPr>
              <a:defRPr/>
            </a:pPr>
            <a:fld id="{0462FA3A-8871-4866-BECF-317707A644D6}" type="slidenum">
              <a:rPr lang="en-US" altLang="en-US" smtClean="0"/>
              <a:pPr>
                <a:defRPr/>
              </a:pPr>
              <a:t>32</a:t>
            </a:fld>
            <a:endParaRPr lang="en-US" altLang="en-US"/>
          </a:p>
        </p:txBody>
      </p:sp>
    </p:spTree>
    <p:extLst>
      <p:ext uri="{BB962C8B-B14F-4D97-AF65-F5344CB8AC3E}">
        <p14:creationId xmlns:p14="http://schemas.microsoft.com/office/powerpoint/2010/main" val="221694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96DF-67B6-4E16-BA51-A7874906B239}"/>
              </a:ext>
            </a:extLst>
          </p:cNvPr>
          <p:cNvSpPr>
            <a:spLocks noGrp="1"/>
          </p:cNvSpPr>
          <p:nvPr>
            <p:ph type="title"/>
          </p:nvPr>
        </p:nvSpPr>
        <p:spPr/>
        <p:txBody>
          <a:bodyPr/>
          <a:lstStyle/>
          <a:p>
            <a:r>
              <a:rPr lang="en-US" dirty="0"/>
              <a:t>Timeout and Failure Cases 2</a:t>
            </a:r>
          </a:p>
        </p:txBody>
      </p:sp>
      <p:sp>
        <p:nvSpPr>
          <p:cNvPr id="3" name="Content Placeholder 2">
            <a:extLst>
              <a:ext uri="{FF2B5EF4-FFF2-40B4-BE49-F238E27FC236}">
                <a16:creationId xmlns:a16="http://schemas.microsoft.com/office/drawing/2014/main" id="{2B0AAA51-F255-42C6-A6F1-77CC87F2A6CA}"/>
              </a:ext>
            </a:extLst>
          </p:cNvPr>
          <p:cNvSpPr>
            <a:spLocks noGrp="1"/>
          </p:cNvSpPr>
          <p:nvPr>
            <p:ph idx="1"/>
          </p:nvPr>
        </p:nvSpPr>
        <p:spPr>
          <a:xfrm>
            <a:off x="457200" y="1524000"/>
            <a:ext cx="8475663" cy="5105400"/>
          </a:xfrm>
        </p:spPr>
        <p:txBody>
          <a:bodyPr/>
          <a:lstStyle/>
          <a:p>
            <a:r>
              <a:rPr lang="en-US" dirty="0"/>
              <a:t>Participant times out after “</a:t>
            </a:r>
            <a:r>
              <a:rPr lang="en-US" dirty="0" err="1"/>
              <a:t>VoteCommit</a:t>
            </a:r>
            <a:r>
              <a:rPr lang="en-US" dirty="0"/>
              <a:t>”</a:t>
            </a:r>
          </a:p>
          <a:p>
            <a:pPr lvl="1"/>
            <a:r>
              <a:rPr lang="en-US" dirty="0"/>
              <a:t>Are unilateral decisions possible? Commit, Abort?</a:t>
            </a:r>
          </a:p>
          <a:p>
            <a:pPr lvl="1"/>
            <a:r>
              <a:rPr lang="en-US" dirty="0"/>
              <a:t>Participant could wait forever</a:t>
            </a:r>
          </a:p>
          <a:p>
            <a:pPr lvl="1"/>
            <a:endParaRPr lang="en-US" dirty="0"/>
          </a:p>
          <a:p>
            <a:r>
              <a:rPr lang="en-US" dirty="0"/>
              <a:t>Solution: ask another participant (gossip protocol)</a:t>
            </a:r>
          </a:p>
          <a:p>
            <a:pPr lvl="1"/>
            <a:r>
              <a:rPr lang="en-US" dirty="0"/>
              <a:t>Learn coordinator’s decision: do the same</a:t>
            </a:r>
          </a:p>
          <a:p>
            <a:pPr lvl="2"/>
            <a:r>
              <a:rPr lang="en-US" dirty="0"/>
              <a:t>Assumption: non-Byzantine failure model</a:t>
            </a:r>
          </a:p>
          <a:p>
            <a:pPr lvl="1"/>
            <a:r>
              <a:rPr lang="en-US" dirty="0"/>
              <a:t>Other participant hasn’t voted: abort is safe. Why?</a:t>
            </a:r>
          </a:p>
          <a:p>
            <a:pPr lvl="2"/>
            <a:r>
              <a:rPr lang="en-US" dirty="0"/>
              <a:t>Coordinator has not made decision</a:t>
            </a:r>
          </a:p>
          <a:p>
            <a:pPr lvl="1"/>
            <a:r>
              <a:rPr lang="en-US" dirty="0"/>
              <a:t>No reply or other participant also “</a:t>
            </a:r>
            <a:r>
              <a:rPr lang="en-US" dirty="0" err="1"/>
              <a:t>VoteCommit</a:t>
            </a:r>
            <a:r>
              <a:rPr lang="en-US" dirty="0"/>
              <a:t>”: wait</a:t>
            </a:r>
          </a:p>
          <a:p>
            <a:pPr lvl="2"/>
            <a:r>
              <a:rPr lang="en-US" dirty="0"/>
              <a:t>2PC is “blocking protocol” </a:t>
            </a:r>
            <a:r>
              <a:rPr lang="en-US" dirty="0">
                <a:sym typeface="Wingdings" panose="05000000000000000000" pitchFamily="2" charset="2"/>
              </a:rPr>
              <a:t> 3PC in book.</a:t>
            </a:r>
            <a:endParaRPr lang="en-US" dirty="0"/>
          </a:p>
          <a:p>
            <a:pPr lvl="1"/>
            <a:endParaRPr lang="en-US" dirty="0"/>
          </a:p>
        </p:txBody>
      </p:sp>
      <p:sp>
        <p:nvSpPr>
          <p:cNvPr id="4" name="Slide Number Placeholder 3">
            <a:extLst>
              <a:ext uri="{FF2B5EF4-FFF2-40B4-BE49-F238E27FC236}">
                <a16:creationId xmlns:a16="http://schemas.microsoft.com/office/drawing/2014/main" id="{7D1247DB-188D-4792-AD07-3C823011A227}"/>
              </a:ext>
            </a:extLst>
          </p:cNvPr>
          <p:cNvSpPr>
            <a:spLocks noGrp="1"/>
          </p:cNvSpPr>
          <p:nvPr>
            <p:ph type="sldNum" sz="quarter" idx="12"/>
          </p:nvPr>
        </p:nvSpPr>
        <p:spPr/>
        <p:txBody>
          <a:bodyPr/>
          <a:lstStyle/>
          <a:p>
            <a:pPr>
              <a:defRPr/>
            </a:pPr>
            <a:fld id="{0462FA3A-8871-4866-BECF-317707A644D6}" type="slidenum">
              <a:rPr lang="en-US" altLang="en-US" smtClean="0"/>
              <a:pPr>
                <a:defRPr/>
              </a:pPr>
              <a:t>33</a:t>
            </a:fld>
            <a:endParaRPr lang="en-US" altLang="en-US"/>
          </a:p>
        </p:txBody>
      </p:sp>
    </p:spTree>
    <p:extLst>
      <p:ext uri="{BB962C8B-B14F-4D97-AF65-F5344CB8AC3E}">
        <p14:creationId xmlns:p14="http://schemas.microsoft.com/office/powerpoint/2010/main" val="356967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B9E01E78-FDB6-4223-8CEF-2506B5A2D360}"/>
              </a:ext>
            </a:extLst>
          </p:cNvPr>
          <p:cNvSpPr>
            <a:spLocks noGrp="1"/>
          </p:cNvSpPr>
          <p:nvPr>
            <p:ph type="title"/>
          </p:nvPr>
        </p:nvSpPr>
        <p:spPr/>
        <p:txBody>
          <a:bodyPr/>
          <a:lstStyle/>
          <a:p>
            <a:r>
              <a:rPr lang="en-US" altLang="en-US" dirty="0"/>
              <a:t>2 Phase Commit in Practice</a:t>
            </a:r>
          </a:p>
        </p:txBody>
      </p:sp>
      <p:sp>
        <p:nvSpPr>
          <p:cNvPr id="19458" name="Content Placeholder 2">
            <a:extLst>
              <a:ext uri="{FF2B5EF4-FFF2-40B4-BE49-F238E27FC236}">
                <a16:creationId xmlns:a16="http://schemas.microsoft.com/office/drawing/2014/main" id="{01BF4E82-B0F9-4BDB-9325-00B68DE78CE6}"/>
              </a:ext>
            </a:extLst>
          </p:cNvPr>
          <p:cNvSpPr>
            <a:spLocks noGrp="1"/>
          </p:cNvSpPr>
          <p:nvPr>
            <p:ph idx="1"/>
          </p:nvPr>
        </p:nvSpPr>
        <p:spPr>
          <a:xfrm>
            <a:off x="457200" y="2057400"/>
            <a:ext cx="8475663" cy="4724400"/>
          </a:xfrm>
        </p:spPr>
        <p:txBody>
          <a:bodyPr/>
          <a:lstStyle/>
          <a:p>
            <a:pPr marL="0" indent="0">
              <a:buNone/>
            </a:pPr>
            <a:r>
              <a:rPr lang="en-US" altLang="en-US" dirty="0"/>
              <a:t>2PC widely used in practice</a:t>
            </a:r>
          </a:p>
          <a:p>
            <a:pPr lvl="1"/>
            <a:endParaRPr lang="en-US" altLang="en-US" dirty="0"/>
          </a:p>
          <a:p>
            <a:pPr marL="0" indent="0">
              <a:buNone/>
            </a:pPr>
            <a:endParaRPr lang="en-US" altLang="en-US" dirty="0"/>
          </a:p>
          <a:p>
            <a:pPr marL="0" indent="0">
              <a:buNone/>
            </a:pPr>
            <a:r>
              <a:rPr lang="en-US" altLang="en-US" dirty="0"/>
              <a:t>Logging and Crash Recovery</a:t>
            </a:r>
          </a:p>
          <a:p>
            <a:r>
              <a:rPr lang="en-US" altLang="en-US" dirty="0"/>
              <a:t>Crucial to handle crashes / reboots 			(next lecture)</a:t>
            </a:r>
          </a:p>
          <a:p>
            <a:r>
              <a:rPr lang="en-US" altLang="en-US" dirty="0"/>
              <a:t>Very powerful and resilient when paired with RAID 	(3 lectures from now)</a:t>
            </a:r>
          </a:p>
        </p:txBody>
      </p:sp>
      <p:sp>
        <p:nvSpPr>
          <p:cNvPr id="19459" name="Slide Number Placeholder 3">
            <a:extLst>
              <a:ext uri="{FF2B5EF4-FFF2-40B4-BE49-F238E27FC236}">
                <a16:creationId xmlns:a16="http://schemas.microsoft.com/office/drawing/2014/main" id="{41C2591B-846D-4105-A183-F44C4B07D05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74083D80-4DCC-4D7E-8B94-E733FCFD353D}" type="slidenum">
              <a:rPr lang="en-US" altLang="en-US" sz="1400" smtClean="0"/>
              <a:pPr>
                <a:spcBef>
                  <a:spcPct val="0"/>
                </a:spcBef>
                <a:buClrTx/>
                <a:buFontTx/>
                <a:buNone/>
              </a:pPr>
              <a:t>34</a:t>
            </a:fld>
            <a:endParaRPr lang="en-US" altLang="en-US" sz="1400"/>
          </a:p>
        </p:txBody>
      </p:sp>
      <p:pic>
        <p:nvPicPr>
          <p:cNvPr id="3" name="Picture 2">
            <a:extLst>
              <a:ext uri="{FF2B5EF4-FFF2-40B4-BE49-F238E27FC236}">
                <a16:creationId xmlns:a16="http://schemas.microsoft.com/office/drawing/2014/main" id="{409EED68-F2CB-4AE1-A0A2-906310779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030730"/>
            <a:ext cx="1676400" cy="1133475"/>
          </a:xfrm>
          <a:prstGeom prst="rect">
            <a:avLst/>
          </a:prstGeom>
        </p:spPr>
      </p:pic>
      <p:sp>
        <p:nvSpPr>
          <p:cNvPr id="4" name="Rectangle 3">
            <a:extLst>
              <a:ext uri="{FF2B5EF4-FFF2-40B4-BE49-F238E27FC236}">
                <a16:creationId xmlns:a16="http://schemas.microsoft.com/office/drawing/2014/main" id="{B6E0D5AB-387F-46BC-9BB4-D6F58E946C1E}"/>
              </a:ext>
            </a:extLst>
          </p:cNvPr>
          <p:cNvSpPr/>
          <p:nvPr/>
        </p:nvSpPr>
        <p:spPr>
          <a:xfrm>
            <a:off x="6400800" y="3190875"/>
            <a:ext cx="2045366" cy="461665"/>
          </a:xfrm>
          <a:prstGeom prst="rect">
            <a:avLst/>
          </a:prstGeom>
        </p:spPr>
        <p:txBody>
          <a:bodyPr wrap="square">
            <a:spAutoFit/>
          </a:bodyPr>
          <a:lstStyle/>
          <a:p>
            <a:r>
              <a:rPr lang="en-US" b="1" dirty="0">
                <a:solidFill>
                  <a:srgbClr val="007099"/>
                </a:solidFill>
              </a:rPr>
              <a:t>NDB Cluster</a:t>
            </a:r>
          </a:p>
        </p:txBody>
      </p:sp>
    </p:spTree>
    <p:extLst>
      <p:ext uri="{BB962C8B-B14F-4D97-AF65-F5344CB8AC3E}">
        <p14:creationId xmlns:p14="http://schemas.microsoft.com/office/powerpoint/2010/main" val="2046028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4">
            <a:extLst>
              <a:ext uri="{FF2B5EF4-FFF2-40B4-BE49-F238E27FC236}">
                <a16:creationId xmlns:a16="http://schemas.microsoft.com/office/drawing/2014/main" id="{B82BF55A-0529-4512-BDF8-6354C0FD978A}"/>
              </a:ext>
            </a:extLst>
          </p:cNvPr>
          <p:cNvSpPr>
            <a:spLocks noGrp="1"/>
          </p:cNvSpPr>
          <p:nvPr>
            <p:ph type="title"/>
          </p:nvPr>
        </p:nvSpPr>
        <p:spPr/>
        <p:txBody>
          <a:bodyPr/>
          <a:lstStyle/>
          <a:p>
            <a:r>
              <a:rPr lang="en-US" altLang="en-US"/>
              <a:t>Summary</a:t>
            </a:r>
          </a:p>
        </p:txBody>
      </p:sp>
      <p:sp>
        <p:nvSpPr>
          <p:cNvPr id="52226" name="Content Placeholder 5">
            <a:extLst>
              <a:ext uri="{FF2B5EF4-FFF2-40B4-BE49-F238E27FC236}">
                <a16:creationId xmlns:a16="http://schemas.microsoft.com/office/drawing/2014/main" id="{2D640E6F-E36C-4F64-B3D3-75CDBEAA974D}"/>
              </a:ext>
            </a:extLst>
          </p:cNvPr>
          <p:cNvSpPr>
            <a:spLocks noGrp="1"/>
          </p:cNvSpPr>
          <p:nvPr>
            <p:ph idx="1"/>
          </p:nvPr>
        </p:nvSpPr>
        <p:spPr/>
        <p:txBody>
          <a:bodyPr/>
          <a:lstStyle/>
          <a:p>
            <a:r>
              <a:rPr lang="en-US" altLang="en-US" dirty="0"/>
              <a:t>Distributed consistency management</a:t>
            </a:r>
          </a:p>
          <a:p>
            <a:r>
              <a:rPr lang="en-US" altLang="en-US" dirty="0"/>
              <a:t>ACID Properties desirable </a:t>
            </a:r>
          </a:p>
          <a:p>
            <a:r>
              <a:rPr lang="en-US" altLang="en-US" dirty="0"/>
              <a:t>Single Server case: use locks + 2-phase locking (strict 2PL, strong strict 2PL), transactional support for locks</a:t>
            </a:r>
          </a:p>
          <a:p>
            <a:r>
              <a:rPr lang="en-US" altLang="en-US" dirty="0"/>
              <a:t>Multiple server distributed case: use 2-phase commit for distributed transactions. Need a coordinator to manage messages from participants</a:t>
            </a:r>
          </a:p>
          <a:p>
            <a:r>
              <a:rPr lang="en-US" altLang="en-US" dirty="0"/>
              <a:t>2PC can become a performance bottleneck</a:t>
            </a:r>
          </a:p>
        </p:txBody>
      </p:sp>
      <p:sp>
        <p:nvSpPr>
          <p:cNvPr id="52227" name="Slide Number Placeholder 3">
            <a:extLst>
              <a:ext uri="{FF2B5EF4-FFF2-40B4-BE49-F238E27FC236}">
                <a16:creationId xmlns:a16="http://schemas.microsoft.com/office/drawing/2014/main" id="{63CA4511-1300-44BB-9B8C-43AC7813C34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E937A2D3-560D-4859-AED5-D5F3EF4AA970}" type="slidenum">
              <a:rPr lang="en-US" altLang="en-US" sz="1400" smtClean="0"/>
              <a:pPr>
                <a:spcBef>
                  <a:spcPct val="0"/>
                </a:spcBef>
                <a:buClrTx/>
                <a:buFontTx/>
                <a:buNone/>
              </a:pPr>
              <a:t>35</a:t>
            </a:fld>
            <a:endParaRPr lang="en-US" altLang="en-US"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37662454-0A99-48C3-9AC0-226C1C5CA11F}"/>
              </a:ext>
            </a:extLst>
          </p:cNvPr>
          <p:cNvSpPr>
            <a:spLocks noGrp="1"/>
          </p:cNvSpPr>
          <p:nvPr>
            <p:ph type="title"/>
          </p:nvPr>
        </p:nvSpPr>
        <p:spPr/>
        <p:txBody>
          <a:bodyPr/>
          <a:lstStyle/>
          <a:p>
            <a:r>
              <a:rPr lang="en-US" altLang="en-US" dirty="0"/>
              <a:t>Additional Material </a:t>
            </a:r>
          </a:p>
        </p:txBody>
      </p:sp>
      <p:sp>
        <p:nvSpPr>
          <p:cNvPr id="53250" name="Content Placeholder 2">
            <a:extLst>
              <a:ext uri="{FF2B5EF4-FFF2-40B4-BE49-F238E27FC236}">
                <a16:creationId xmlns:a16="http://schemas.microsoft.com/office/drawing/2014/main" id="{32AB0EDE-9E0D-4471-BD65-14F54569BC40}"/>
              </a:ext>
            </a:extLst>
          </p:cNvPr>
          <p:cNvSpPr>
            <a:spLocks noGrp="1"/>
          </p:cNvSpPr>
          <p:nvPr>
            <p:ph idx="1"/>
          </p:nvPr>
        </p:nvSpPr>
        <p:spPr/>
        <p:txBody>
          <a:bodyPr/>
          <a:lstStyle/>
          <a:p>
            <a:pPr marL="0" indent="0">
              <a:buNone/>
            </a:pPr>
            <a:r>
              <a:rPr lang="en-US" altLang="en-US" dirty="0"/>
              <a:t>Overview:</a:t>
            </a:r>
          </a:p>
          <a:p>
            <a:r>
              <a:rPr lang="en-US" altLang="en-US" dirty="0"/>
              <a:t>2PC notation from the Book</a:t>
            </a:r>
          </a:p>
          <a:p>
            <a:r>
              <a:rPr lang="en-US" altLang="en-US" dirty="0"/>
              <a:t>Terminology used by messages different, but essentially the protocol is the same</a:t>
            </a:r>
          </a:p>
          <a:p>
            <a:r>
              <a:rPr lang="en-US" altLang="en-US" dirty="0"/>
              <a:t>Pointers to 3PC (fully described in the book)</a:t>
            </a:r>
          </a:p>
        </p:txBody>
      </p:sp>
      <p:sp>
        <p:nvSpPr>
          <p:cNvPr id="53251" name="Slide Number Placeholder 3">
            <a:extLst>
              <a:ext uri="{FF2B5EF4-FFF2-40B4-BE49-F238E27FC236}">
                <a16:creationId xmlns:a16="http://schemas.microsoft.com/office/drawing/2014/main" id="{D323D340-0464-420E-AC0B-532DC07B3CA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322E2B80-D40C-4687-86AF-500FA1D02E1B}" type="slidenum">
              <a:rPr lang="en-US" altLang="en-US" sz="1400" smtClean="0"/>
              <a:pPr>
                <a:spcBef>
                  <a:spcPct val="0"/>
                </a:spcBef>
                <a:buClrTx/>
                <a:buFontTx/>
                <a:buNone/>
              </a:pPr>
              <a:t>36</a:t>
            </a:fld>
            <a:endParaRPr lang="en-US" altLang="en-US" sz="1400"/>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115BA3D0-45D1-47DF-AB72-A8D24CD61C33}"/>
              </a:ext>
            </a:extLst>
          </p:cNvPr>
          <p:cNvSpPr>
            <a:spLocks noGrp="1" noChangeArrowheads="1"/>
          </p:cNvSpPr>
          <p:nvPr>
            <p:ph type="title"/>
          </p:nvPr>
        </p:nvSpPr>
        <p:spPr/>
        <p:txBody>
          <a:bodyPr/>
          <a:lstStyle/>
          <a:p>
            <a:r>
              <a:rPr lang="en-US" altLang="en-US"/>
              <a:t>Two-Phase Commit (1)</a:t>
            </a:r>
          </a:p>
        </p:txBody>
      </p:sp>
      <p:sp>
        <p:nvSpPr>
          <p:cNvPr id="53250" name="Rectangle 3">
            <a:extLst>
              <a:ext uri="{FF2B5EF4-FFF2-40B4-BE49-F238E27FC236}">
                <a16:creationId xmlns:a16="http://schemas.microsoft.com/office/drawing/2014/main" id="{763597E7-A8B4-4A9D-BAC1-DFAC06CFC2F6}"/>
              </a:ext>
            </a:extLst>
          </p:cNvPr>
          <p:cNvSpPr>
            <a:spLocks noGrp="1" noChangeArrowheads="1"/>
          </p:cNvSpPr>
          <p:nvPr>
            <p:ph type="body" idx="1"/>
          </p:nvPr>
        </p:nvSpPr>
        <p:spPr>
          <a:xfrm>
            <a:off x="228600" y="4419600"/>
            <a:ext cx="9144000" cy="838200"/>
          </a:xfrm>
        </p:spPr>
        <p:txBody>
          <a:bodyPr/>
          <a:lstStyle/>
          <a:p>
            <a:endParaRPr lang="en-US" altLang="en-US" sz="2400"/>
          </a:p>
          <a:p>
            <a:r>
              <a:rPr lang="en-US" altLang="en-US"/>
              <a:t>Coordinator/Participant can be blocked in 3 states:</a:t>
            </a:r>
          </a:p>
          <a:p>
            <a:pPr lvl="1"/>
            <a:r>
              <a:rPr lang="en-US" altLang="en-US"/>
              <a:t>Participant: Waiting in INIT state for VOTE_REQUEST </a:t>
            </a:r>
          </a:p>
          <a:p>
            <a:pPr lvl="1"/>
            <a:r>
              <a:rPr lang="en-US" altLang="en-US"/>
              <a:t>Coordinator: Blocked in WAIT state, listening for votes </a:t>
            </a:r>
          </a:p>
          <a:p>
            <a:pPr lvl="1"/>
            <a:r>
              <a:rPr lang="en-US" altLang="en-US"/>
              <a:t>Participant: blocked in READY state, waiting for global vote </a:t>
            </a:r>
          </a:p>
        </p:txBody>
      </p:sp>
      <p:pic>
        <p:nvPicPr>
          <p:cNvPr id="54275" name="Picture 4" descr="08-18">
            <a:extLst>
              <a:ext uri="{FF2B5EF4-FFF2-40B4-BE49-F238E27FC236}">
                <a16:creationId xmlns:a16="http://schemas.microsoft.com/office/drawing/2014/main" id="{D4D377AC-E91A-4A6F-A501-F63199D7B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1524000"/>
            <a:ext cx="81629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Box 1">
            <a:extLst>
              <a:ext uri="{FF2B5EF4-FFF2-40B4-BE49-F238E27FC236}">
                <a16:creationId xmlns:a16="http://schemas.microsoft.com/office/drawing/2014/main" id="{8699A303-8DC3-41FF-BBC9-27A5EE0A338D}"/>
              </a:ext>
            </a:extLst>
          </p:cNvPr>
          <p:cNvSpPr txBox="1">
            <a:spLocks noChangeArrowheads="1"/>
          </p:cNvSpPr>
          <p:nvPr/>
        </p:nvSpPr>
        <p:spPr bwMode="auto">
          <a:xfrm>
            <a:off x="1519238" y="3979863"/>
            <a:ext cx="6629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a:t>(a) The finite state machine for the coordinator in 2PC. </a:t>
            </a:r>
            <a:br>
              <a:rPr lang="en-US" altLang="en-US" sz="2000"/>
            </a:br>
            <a:r>
              <a:rPr lang="en-US" altLang="en-US" sz="2000"/>
              <a:t>(b) The finite state machine for a participant.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0">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0">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F83817D9-C379-4C8F-9C09-6F5AD749454A}"/>
              </a:ext>
            </a:extLst>
          </p:cNvPr>
          <p:cNvSpPr>
            <a:spLocks noGrp="1" noChangeArrowheads="1"/>
          </p:cNvSpPr>
          <p:nvPr>
            <p:ph type="title"/>
          </p:nvPr>
        </p:nvSpPr>
        <p:spPr/>
        <p:txBody>
          <a:bodyPr/>
          <a:lstStyle/>
          <a:p>
            <a:r>
              <a:rPr lang="en-US" altLang="en-US"/>
              <a:t>Two-Phase Commit (2)</a:t>
            </a:r>
          </a:p>
        </p:txBody>
      </p:sp>
      <p:sp>
        <p:nvSpPr>
          <p:cNvPr id="55298" name="Rectangle 3">
            <a:extLst>
              <a:ext uri="{FF2B5EF4-FFF2-40B4-BE49-F238E27FC236}">
                <a16:creationId xmlns:a16="http://schemas.microsoft.com/office/drawing/2014/main" id="{B851109D-7F15-4D19-836D-ABAA869C965C}"/>
              </a:ext>
            </a:extLst>
          </p:cNvPr>
          <p:cNvSpPr>
            <a:spLocks noGrp="1" noChangeArrowheads="1"/>
          </p:cNvSpPr>
          <p:nvPr>
            <p:ph type="body" idx="1"/>
          </p:nvPr>
        </p:nvSpPr>
        <p:spPr/>
        <p:txBody>
          <a:bodyPr/>
          <a:lstStyle/>
          <a:p>
            <a:r>
              <a:rPr lang="en-US" altLang="en-US"/>
              <a:t>What if a “READY” participant does not receive the global commit? Can’t just abort =&gt; figure out what message a co-ordinator may have sent.</a:t>
            </a:r>
          </a:p>
          <a:p>
            <a:r>
              <a:rPr lang="en-US" altLang="en-US"/>
              <a:t>Approach: ask other partcipants </a:t>
            </a:r>
          </a:p>
          <a:p>
            <a:pPr lvl="1"/>
            <a:r>
              <a:rPr lang="en-US" altLang="en-US"/>
              <a:t>Take actions on response on any of the participants</a:t>
            </a:r>
          </a:p>
          <a:p>
            <a:pPr lvl="1"/>
            <a:r>
              <a:rPr lang="en-US" altLang="en-US"/>
              <a:t>E.g. P is in READY state, asks other “Q” participants </a:t>
            </a:r>
          </a:p>
        </p:txBody>
      </p:sp>
      <p:pic>
        <p:nvPicPr>
          <p:cNvPr id="55299" name="Picture 4" descr="08-19T">
            <a:extLst>
              <a:ext uri="{FF2B5EF4-FFF2-40B4-BE49-F238E27FC236}">
                <a16:creationId xmlns:a16="http://schemas.microsoft.com/office/drawing/2014/main" id="{3D2E48AB-2A9C-48EB-B1D5-45BE7D79E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262438"/>
            <a:ext cx="4759325"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1">
            <a:extLst>
              <a:ext uri="{FF2B5EF4-FFF2-40B4-BE49-F238E27FC236}">
                <a16:creationId xmlns:a16="http://schemas.microsoft.com/office/drawing/2014/main" id="{A2910432-CBD8-43E0-9189-CA3EE07A9275}"/>
              </a:ext>
            </a:extLst>
          </p:cNvPr>
          <p:cNvSpPr txBox="1">
            <a:spLocks noChangeArrowheads="1"/>
          </p:cNvSpPr>
          <p:nvPr/>
        </p:nvSpPr>
        <p:spPr bwMode="auto">
          <a:xfrm>
            <a:off x="666750" y="6381750"/>
            <a:ext cx="5654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a:t>What happens if everyone is in ”READY” state?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98">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1B364577-5D93-4CF3-90EE-8194DB196BA9}"/>
              </a:ext>
            </a:extLst>
          </p:cNvPr>
          <p:cNvSpPr>
            <a:spLocks noGrp="1" noChangeArrowheads="1"/>
          </p:cNvSpPr>
          <p:nvPr>
            <p:ph type="title"/>
          </p:nvPr>
        </p:nvSpPr>
        <p:spPr/>
        <p:txBody>
          <a:bodyPr/>
          <a:lstStyle/>
          <a:p>
            <a:r>
              <a:rPr lang="en-US" altLang="en-US"/>
              <a:t>Two-Phase Commit (3)</a:t>
            </a:r>
          </a:p>
        </p:txBody>
      </p:sp>
      <p:sp>
        <p:nvSpPr>
          <p:cNvPr id="58370" name="Rectangle 3">
            <a:extLst>
              <a:ext uri="{FF2B5EF4-FFF2-40B4-BE49-F238E27FC236}">
                <a16:creationId xmlns:a16="http://schemas.microsoft.com/office/drawing/2014/main" id="{B3E9639E-020F-40D2-84B3-8DD3FF783CE0}"/>
              </a:ext>
            </a:extLst>
          </p:cNvPr>
          <p:cNvSpPr>
            <a:spLocks noGrp="1" noChangeArrowheads="1"/>
          </p:cNvSpPr>
          <p:nvPr>
            <p:ph type="body" idx="1"/>
          </p:nvPr>
        </p:nvSpPr>
        <p:spPr>
          <a:xfrm>
            <a:off x="457200" y="1524000"/>
            <a:ext cx="8686800" cy="4724400"/>
          </a:xfrm>
        </p:spPr>
        <p:txBody>
          <a:bodyPr/>
          <a:lstStyle/>
          <a:p>
            <a:r>
              <a:rPr lang="en-US" altLang="en-US"/>
              <a:t>For recovery, must save state to persistent storage (e.g. log), to restart/recover after failure. </a:t>
            </a:r>
          </a:p>
          <a:p>
            <a:pPr lvl="1"/>
            <a:r>
              <a:rPr lang="en-US" altLang="en-US"/>
              <a:t>Participant</a:t>
            </a:r>
            <a:r>
              <a:rPr lang="en-US" altLang="en-US">
                <a:sym typeface="Wingdings" panose="05000000000000000000" pitchFamily="2" charset="2"/>
              </a:rPr>
              <a:t> (INIT): Safe to local abort, inform Coordinator</a:t>
            </a:r>
          </a:p>
          <a:p>
            <a:pPr lvl="1"/>
            <a:r>
              <a:rPr lang="en-US" altLang="en-US"/>
              <a:t>Participant</a:t>
            </a:r>
            <a:r>
              <a:rPr lang="en-US" altLang="en-US">
                <a:sym typeface="Wingdings" panose="05000000000000000000" pitchFamily="2" charset="2"/>
              </a:rPr>
              <a:t> (READY): Contact others</a:t>
            </a:r>
          </a:p>
          <a:p>
            <a:pPr lvl="1"/>
            <a:r>
              <a:rPr lang="en-US" altLang="en-US">
                <a:sym typeface="Wingdings" panose="05000000000000000000" pitchFamily="2" charset="2"/>
              </a:rPr>
              <a:t>Coordinator (WAIT): Retransmit VOTE_REQ</a:t>
            </a:r>
          </a:p>
          <a:p>
            <a:pPr lvl="1"/>
            <a:r>
              <a:rPr lang="en-US" altLang="en-US">
                <a:sym typeface="Wingdings" panose="05000000000000000000" pitchFamily="2" charset="2"/>
              </a:rPr>
              <a:t>Coordinator (WAIT/Decision): Retransmit VOTE_COMMIT</a:t>
            </a:r>
          </a:p>
          <a:p>
            <a:pPr lvl="1"/>
            <a:endParaRPr lang="en-US" altLang="en-US"/>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B9E01E78-FDB6-4223-8CEF-2506B5A2D360}"/>
              </a:ext>
            </a:extLst>
          </p:cNvPr>
          <p:cNvSpPr>
            <a:spLocks noGrp="1"/>
          </p:cNvSpPr>
          <p:nvPr>
            <p:ph type="title"/>
          </p:nvPr>
        </p:nvSpPr>
        <p:spPr/>
        <p:txBody>
          <a:bodyPr/>
          <a:lstStyle/>
          <a:p>
            <a:r>
              <a:rPr lang="en-US" altLang="en-US" dirty="0"/>
              <a:t>Assumptions for Today</a:t>
            </a:r>
          </a:p>
        </p:txBody>
      </p:sp>
      <p:sp>
        <p:nvSpPr>
          <p:cNvPr id="19458" name="Content Placeholder 2">
            <a:extLst>
              <a:ext uri="{FF2B5EF4-FFF2-40B4-BE49-F238E27FC236}">
                <a16:creationId xmlns:a16="http://schemas.microsoft.com/office/drawing/2014/main" id="{01BF4E82-B0F9-4BDB-9325-00B68DE78CE6}"/>
              </a:ext>
            </a:extLst>
          </p:cNvPr>
          <p:cNvSpPr>
            <a:spLocks noGrp="1"/>
          </p:cNvSpPr>
          <p:nvPr>
            <p:ph idx="1"/>
          </p:nvPr>
        </p:nvSpPr>
        <p:spPr>
          <a:xfrm>
            <a:off x="457200" y="2057400"/>
            <a:ext cx="8475663" cy="4724400"/>
          </a:xfrm>
        </p:spPr>
        <p:txBody>
          <a:bodyPr/>
          <a:lstStyle/>
          <a:p>
            <a:pPr marL="514350" indent="-514350">
              <a:buFont typeface="+mj-lt"/>
              <a:buAutoNum type="alphaLcParenR"/>
            </a:pPr>
            <a:r>
              <a:rPr lang="en-US" altLang="en-US" dirty="0"/>
              <a:t>Ignore failures in first half</a:t>
            </a:r>
          </a:p>
          <a:p>
            <a:pPr lvl="1"/>
            <a:r>
              <a:rPr lang="en-US" altLang="en-US" dirty="0"/>
              <a:t>Concurrency is our main concern</a:t>
            </a:r>
          </a:p>
          <a:p>
            <a:pPr lvl="1"/>
            <a:endParaRPr lang="en-US" altLang="en-US" dirty="0"/>
          </a:p>
          <a:p>
            <a:pPr marL="514350" indent="-514350">
              <a:buFont typeface="+mj-lt"/>
              <a:buAutoNum type="alphaLcParenR"/>
            </a:pPr>
            <a:r>
              <a:rPr lang="en-US" altLang="en-US" dirty="0"/>
              <a:t>To deal with failures</a:t>
            </a:r>
          </a:p>
          <a:p>
            <a:pPr lvl="1"/>
            <a:r>
              <a:rPr lang="en-US" altLang="en-US" dirty="0"/>
              <a:t>Assume a form of logging, where every machine writes information down *before* operating on it, to recover from simple failures. Recover after failure.</a:t>
            </a:r>
          </a:p>
          <a:p>
            <a:pPr lvl="1"/>
            <a:r>
              <a:rPr lang="en-US" altLang="en-US" dirty="0"/>
              <a:t>Next lecture: Logging and Crash Recovery</a:t>
            </a:r>
          </a:p>
        </p:txBody>
      </p:sp>
      <p:sp>
        <p:nvSpPr>
          <p:cNvPr id="19459" name="Slide Number Placeholder 3">
            <a:extLst>
              <a:ext uri="{FF2B5EF4-FFF2-40B4-BE49-F238E27FC236}">
                <a16:creationId xmlns:a16="http://schemas.microsoft.com/office/drawing/2014/main" id="{41C2591B-846D-4105-A183-F44C4B07D05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74083D80-4DCC-4D7E-8B94-E733FCFD353D}" type="slidenum">
              <a:rPr lang="en-US" altLang="en-US" sz="1400" smtClean="0"/>
              <a:pPr>
                <a:spcBef>
                  <a:spcPct val="0"/>
                </a:spcBef>
                <a:buClrTx/>
                <a:buFontTx/>
                <a:buNone/>
              </a:pPr>
              <a:t>4</a:t>
            </a:fld>
            <a:endParaRPr lang="en-US" altLang="en-US" sz="1400"/>
          </a:p>
        </p:txBody>
      </p:sp>
    </p:spTree>
    <p:extLst>
      <p:ext uri="{BB962C8B-B14F-4D97-AF65-F5344CB8AC3E}">
        <p14:creationId xmlns:p14="http://schemas.microsoft.com/office/powerpoint/2010/main" val="33279073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F32609EE-485A-4833-9BF0-D490605B296B}"/>
              </a:ext>
            </a:extLst>
          </p:cNvPr>
          <p:cNvSpPr>
            <a:spLocks noGrp="1" noChangeArrowheads="1"/>
          </p:cNvSpPr>
          <p:nvPr>
            <p:ph type="title"/>
          </p:nvPr>
        </p:nvSpPr>
        <p:spPr/>
        <p:txBody>
          <a:bodyPr/>
          <a:lstStyle/>
          <a:p>
            <a:r>
              <a:rPr lang="en-US" altLang="en-US"/>
              <a:t>2PC: Actions by Coordinator</a:t>
            </a:r>
          </a:p>
        </p:txBody>
      </p:sp>
      <p:pic>
        <p:nvPicPr>
          <p:cNvPr id="60418" name="Picture 4" descr="08-20T">
            <a:extLst>
              <a:ext uri="{FF2B5EF4-FFF2-40B4-BE49-F238E27FC236}">
                <a16:creationId xmlns:a16="http://schemas.microsoft.com/office/drawing/2014/main" id="{30AA7C48-F9DD-42DA-ACD5-CED9E9556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r="3333" b="417"/>
          <a:stretch>
            <a:fillRect/>
          </a:stretch>
        </p:blipFill>
        <p:spPr bwMode="auto">
          <a:xfrm>
            <a:off x="558800" y="1538288"/>
            <a:ext cx="70707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EC5FCD9-5CFA-4220-973D-2652FF67D758}"/>
              </a:ext>
            </a:extLst>
          </p:cNvPr>
          <p:cNvSpPr txBox="1">
            <a:spLocks noChangeArrowheads="1"/>
          </p:cNvSpPr>
          <p:nvPr/>
        </p:nvSpPr>
        <p:spPr bwMode="auto">
          <a:xfrm>
            <a:off x="666750" y="6381750"/>
            <a:ext cx="5718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a:solidFill>
                  <a:srgbClr val="FF0000"/>
                </a:solidFill>
              </a:rPr>
              <a:t>Why do we have the ”write to LOG” statements?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6BED2C1A-548A-4762-A605-C3EA501CA13C}"/>
              </a:ext>
            </a:extLst>
          </p:cNvPr>
          <p:cNvSpPr>
            <a:spLocks noGrp="1" noChangeArrowheads="1"/>
          </p:cNvSpPr>
          <p:nvPr>
            <p:ph type="title"/>
          </p:nvPr>
        </p:nvSpPr>
        <p:spPr>
          <a:xfrm>
            <a:off x="401638" y="228600"/>
            <a:ext cx="9885362" cy="1066800"/>
          </a:xfrm>
        </p:spPr>
        <p:txBody>
          <a:bodyPr/>
          <a:lstStyle/>
          <a:p>
            <a:r>
              <a:rPr lang="en-US" altLang="en-US"/>
              <a:t>2PC: Actions by Participant</a:t>
            </a:r>
          </a:p>
        </p:txBody>
      </p:sp>
      <p:pic>
        <p:nvPicPr>
          <p:cNvPr id="62466" name="Picture 4" descr="08-21T">
            <a:extLst>
              <a:ext uri="{FF2B5EF4-FFF2-40B4-BE49-F238E27FC236}">
                <a16:creationId xmlns:a16="http://schemas.microsoft.com/office/drawing/2014/main" id="{CE27E5EA-5212-4C14-ACB9-1AFAA7A70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58" t="-2" r="23032" b="42648"/>
          <a:stretch>
            <a:fillRect/>
          </a:stretch>
        </p:blipFill>
        <p:spPr bwMode="auto">
          <a:xfrm>
            <a:off x="609600" y="1524000"/>
            <a:ext cx="53625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2467" name="Straight Arrow Connector 3">
            <a:extLst>
              <a:ext uri="{FF2B5EF4-FFF2-40B4-BE49-F238E27FC236}">
                <a16:creationId xmlns:a16="http://schemas.microsoft.com/office/drawing/2014/main" id="{F1B65DFF-13FB-4361-BB7D-B991A6D4AA0C}"/>
              </a:ext>
            </a:extLst>
          </p:cNvPr>
          <p:cNvCxnSpPr>
            <a:cxnSpLocks noChangeShapeType="1"/>
          </p:cNvCxnSpPr>
          <p:nvPr/>
        </p:nvCxnSpPr>
        <p:spPr bwMode="auto">
          <a:xfrm flipH="1">
            <a:off x="4800600" y="2286000"/>
            <a:ext cx="838200" cy="0"/>
          </a:xfrm>
          <a:prstGeom prst="straightConnector1">
            <a:avLst/>
          </a:prstGeom>
          <a:noFill/>
          <a:ln w="50800">
            <a:solidFill>
              <a:srgbClr val="FF0000"/>
            </a:solidFill>
            <a:round/>
            <a:headEnd/>
            <a:tailEnd type="triangle" w="med" len="med"/>
          </a:ln>
        </p:spPr>
      </p:cxnSp>
      <p:sp>
        <p:nvSpPr>
          <p:cNvPr id="62468" name="TextBox 6">
            <a:extLst>
              <a:ext uri="{FF2B5EF4-FFF2-40B4-BE49-F238E27FC236}">
                <a16:creationId xmlns:a16="http://schemas.microsoft.com/office/drawing/2014/main" id="{3E12B6FB-020E-4412-AA34-C765F361A00A}"/>
              </a:ext>
            </a:extLst>
          </p:cNvPr>
          <p:cNvSpPr txBox="1">
            <a:spLocks noChangeArrowheads="1"/>
          </p:cNvSpPr>
          <p:nvPr/>
        </p:nvSpPr>
        <p:spPr bwMode="auto">
          <a:xfrm>
            <a:off x="5972175" y="2055813"/>
            <a:ext cx="3009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Wait for REQUESTS</a:t>
            </a:r>
          </a:p>
        </p:txBody>
      </p:sp>
      <p:cxnSp>
        <p:nvCxnSpPr>
          <p:cNvPr id="11" name="Straight Arrow Connector 10">
            <a:extLst>
              <a:ext uri="{FF2B5EF4-FFF2-40B4-BE49-F238E27FC236}">
                <a16:creationId xmlns:a16="http://schemas.microsoft.com/office/drawing/2014/main" id="{B1B07422-7EA7-4CF5-9BEA-15E7BB0A55A9}"/>
              </a:ext>
            </a:extLst>
          </p:cNvPr>
          <p:cNvCxnSpPr>
            <a:cxnSpLocks noChangeShapeType="1"/>
          </p:cNvCxnSpPr>
          <p:nvPr/>
        </p:nvCxnSpPr>
        <p:spPr bwMode="auto">
          <a:xfrm flipH="1">
            <a:off x="4800600" y="3235325"/>
            <a:ext cx="838200" cy="0"/>
          </a:xfrm>
          <a:prstGeom prst="straightConnector1">
            <a:avLst/>
          </a:prstGeom>
          <a:noFill/>
          <a:ln w="50800">
            <a:solidFill>
              <a:srgbClr val="FF0000"/>
            </a:solidFill>
            <a:round/>
            <a:headEnd/>
            <a:tailEnd type="triangle" w="med" len="med"/>
          </a:ln>
        </p:spPr>
      </p:cxnSp>
      <p:sp>
        <p:nvSpPr>
          <p:cNvPr id="12" name="TextBox 11">
            <a:extLst>
              <a:ext uri="{FF2B5EF4-FFF2-40B4-BE49-F238E27FC236}">
                <a16:creationId xmlns:a16="http://schemas.microsoft.com/office/drawing/2014/main" id="{CEE4C180-E878-47DF-A3AB-483658DBD7B1}"/>
              </a:ext>
            </a:extLst>
          </p:cNvPr>
          <p:cNvSpPr txBox="1">
            <a:spLocks noChangeArrowheads="1"/>
          </p:cNvSpPr>
          <p:nvPr/>
        </p:nvSpPr>
        <p:spPr bwMode="auto">
          <a:xfrm>
            <a:off x="5943600" y="3055938"/>
            <a:ext cx="3295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If Decision to COMMIT</a:t>
            </a:r>
          </a:p>
          <a:p>
            <a:r>
              <a:rPr lang="en-US" altLang="en-US"/>
              <a:t>   LOG=&gt;Send=&gt; Wait</a:t>
            </a:r>
          </a:p>
        </p:txBody>
      </p:sp>
      <p:cxnSp>
        <p:nvCxnSpPr>
          <p:cNvPr id="13" name="Straight Arrow Connector 12">
            <a:extLst>
              <a:ext uri="{FF2B5EF4-FFF2-40B4-BE49-F238E27FC236}">
                <a16:creationId xmlns:a16="http://schemas.microsoft.com/office/drawing/2014/main" id="{C897EC21-B7B7-475A-AC60-16B684BC745B}"/>
              </a:ext>
            </a:extLst>
          </p:cNvPr>
          <p:cNvCxnSpPr>
            <a:cxnSpLocks noChangeShapeType="1"/>
          </p:cNvCxnSpPr>
          <p:nvPr/>
        </p:nvCxnSpPr>
        <p:spPr bwMode="auto">
          <a:xfrm flipH="1">
            <a:off x="4876800" y="4189413"/>
            <a:ext cx="838200" cy="0"/>
          </a:xfrm>
          <a:prstGeom prst="straightConnector1">
            <a:avLst/>
          </a:prstGeom>
          <a:noFill/>
          <a:ln w="50800">
            <a:solidFill>
              <a:srgbClr val="FF0000"/>
            </a:solidFill>
            <a:round/>
            <a:headEnd/>
            <a:tailEnd type="triangle" w="med" len="med"/>
          </a:ln>
        </p:spPr>
      </p:cxnSp>
      <p:sp>
        <p:nvSpPr>
          <p:cNvPr id="14" name="TextBox 13">
            <a:extLst>
              <a:ext uri="{FF2B5EF4-FFF2-40B4-BE49-F238E27FC236}">
                <a16:creationId xmlns:a16="http://schemas.microsoft.com/office/drawing/2014/main" id="{3FEEB34E-93FD-4907-808B-3FB14FD5A255}"/>
              </a:ext>
            </a:extLst>
          </p:cNvPr>
          <p:cNvSpPr txBox="1">
            <a:spLocks noChangeArrowheads="1"/>
          </p:cNvSpPr>
          <p:nvPr/>
        </p:nvSpPr>
        <p:spPr bwMode="auto">
          <a:xfrm>
            <a:off x="6048375" y="3957638"/>
            <a:ext cx="21891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No response? </a:t>
            </a:r>
            <a:br>
              <a:rPr lang="en-US" altLang="en-US"/>
            </a:br>
            <a:r>
              <a:rPr lang="en-US" altLang="en-US"/>
              <a:t>     Ask others </a:t>
            </a:r>
          </a:p>
        </p:txBody>
      </p:sp>
      <p:cxnSp>
        <p:nvCxnSpPr>
          <p:cNvPr id="15" name="Straight Arrow Connector 14">
            <a:extLst>
              <a:ext uri="{FF2B5EF4-FFF2-40B4-BE49-F238E27FC236}">
                <a16:creationId xmlns:a16="http://schemas.microsoft.com/office/drawing/2014/main" id="{A6B1A509-CDDF-4F2C-BCB7-B59B80F7CEA9}"/>
              </a:ext>
            </a:extLst>
          </p:cNvPr>
          <p:cNvCxnSpPr>
            <a:cxnSpLocks noChangeShapeType="1"/>
          </p:cNvCxnSpPr>
          <p:nvPr/>
        </p:nvCxnSpPr>
        <p:spPr bwMode="auto">
          <a:xfrm flipH="1">
            <a:off x="4886325" y="5183188"/>
            <a:ext cx="838200" cy="0"/>
          </a:xfrm>
          <a:prstGeom prst="straightConnector1">
            <a:avLst/>
          </a:prstGeom>
          <a:noFill/>
          <a:ln w="50800">
            <a:solidFill>
              <a:srgbClr val="FF0000"/>
            </a:solidFill>
            <a:round/>
            <a:headEnd/>
            <a:tailEnd type="triangle" w="med" len="med"/>
          </a:ln>
        </p:spPr>
      </p:cxnSp>
      <p:sp>
        <p:nvSpPr>
          <p:cNvPr id="16" name="TextBox 15">
            <a:extLst>
              <a:ext uri="{FF2B5EF4-FFF2-40B4-BE49-F238E27FC236}">
                <a16:creationId xmlns:a16="http://schemas.microsoft.com/office/drawing/2014/main" id="{5B3A6498-CBED-4CAC-99C2-DBA7C52F6107}"/>
              </a:ext>
            </a:extLst>
          </p:cNvPr>
          <p:cNvSpPr txBox="1">
            <a:spLocks noChangeArrowheads="1"/>
          </p:cNvSpPr>
          <p:nvPr/>
        </p:nvSpPr>
        <p:spPr bwMode="auto">
          <a:xfrm>
            <a:off x="5867400" y="4953000"/>
            <a:ext cx="3349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If global decision,</a:t>
            </a:r>
            <a:br>
              <a:rPr lang="en-US" altLang="en-US"/>
            </a:br>
            <a:r>
              <a:rPr lang="en-US" altLang="en-US"/>
              <a:t>   COMMIT OR ABORT</a:t>
            </a:r>
          </a:p>
        </p:txBody>
      </p:sp>
      <p:cxnSp>
        <p:nvCxnSpPr>
          <p:cNvPr id="17" name="Straight Arrow Connector 16">
            <a:extLst>
              <a:ext uri="{FF2B5EF4-FFF2-40B4-BE49-F238E27FC236}">
                <a16:creationId xmlns:a16="http://schemas.microsoft.com/office/drawing/2014/main" id="{AE5E4B50-24D0-475B-A1E7-58E515D3F41D}"/>
              </a:ext>
            </a:extLst>
          </p:cNvPr>
          <p:cNvCxnSpPr>
            <a:cxnSpLocks noChangeShapeType="1"/>
          </p:cNvCxnSpPr>
          <p:nvPr/>
        </p:nvCxnSpPr>
        <p:spPr bwMode="auto">
          <a:xfrm flipH="1">
            <a:off x="4876800" y="6246813"/>
            <a:ext cx="838200" cy="0"/>
          </a:xfrm>
          <a:prstGeom prst="straightConnector1">
            <a:avLst/>
          </a:prstGeom>
          <a:noFill/>
          <a:ln w="50800">
            <a:solidFill>
              <a:srgbClr val="FF0000"/>
            </a:solidFill>
            <a:round/>
            <a:headEnd/>
            <a:tailEnd type="triangle" w="med" len="med"/>
          </a:ln>
        </p:spPr>
      </p:cxnSp>
      <p:sp>
        <p:nvSpPr>
          <p:cNvPr id="18" name="TextBox 17">
            <a:extLst>
              <a:ext uri="{FF2B5EF4-FFF2-40B4-BE49-F238E27FC236}">
                <a16:creationId xmlns:a16="http://schemas.microsoft.com/office/drawing/2014/main" id="{3A191938-30AF-457D-86B9-97553125B3AA}"/>
              </a:ext>
            </a:extLst>
          </p:cNvPr>
          <p:cNvSpPr txBox="1">
            <a:spLocks noChangeArrowheads="1"/>
          </p:cNvSpPr>
          <p:nvPr/>
        </p:nvSpPr>
        <p:spPr bwMode="auto">
          <a:xfrm>
            <a:off x="6048375" y="6015038"/>
            <a:ext cx="2959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t>Else, Local Decision</a:t>
            </a:r>
          </a:p>
          <a:p>
            <a:r>
              <a:rPr lang="en-US" altLang="en-US"/>
              <a:t>LOG =&gt; send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BDAB0758-4F11-40AB-85AC-3319F728F715}"/>
              </a:ext>
            </a:extLst>
          </p:cNvPr>
          <p:cNvSpPr>
            <a:spLocks noGrp="1" noChangeArrowheads="1"/>
          </p:cNvSpPr>
          <p:nvPr>
            <p:ph type="title"/>
          </p:nvPr>
        </p:nvSpPr>
        <p:spPr>
          <a:xfrm>
            <a:off x="401638" y="0"/>
            <a:ext cx="8181975" cy="1358900"/>
          </a:xfrm>
        </p:spPr>
        <p:txBody>
          <a:bodyPr/>
          <a:lstStyle/>
          <a:p>
            <a:r>
              <a:rPr lang="en-US" altLang="en-US"/>
              <a:t>2PC: Handling Decision Request</a:t>
            </a:r>
          </a:p>
        </p:txBody>
      </p:sp>
      <p:pic>
        <p:nvPicPr>
          <p:cNvPr id="64514" name="Picture 3" descr="08-21T">
            <a:extLst>
              <a:ext uri="{FF2B5EF4-FFF2-40B4-BE49-F238E27FC236}">
                <a16:creationId xmlns:a16="http://schemas.microsoft.com/office/drawing/2014/main" id="{8DA8DB62-9379-4DF9-BF7B-BDFF1F6AA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258" t="63510" r="1474" b="1292"/>
          <a:stretch>
            <a:fillRect/>
          </a:stretch>
        </p:blipFill>
        <p:spPr bwMode="auto">
          <a:xfrm>
            <a:off x="138113" y="1752600"/>
            <a:ext cx="903446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Box 2">
            <a:extLst>
              <a:ext uri="{FF2B5EF4-FFF2-40B4-BE49-F238E27FC236}">
                <a16:creationId xmlns:a16="http://schemas.microsoft.com/office/drawing/2014/main" id="{77189F74-150B-4BC2-9CDD-D7A85BB00B2B}"/>
              </a:ext>
            </a:extLst>
          </p:cNvPr>
          <p:cNvSpPr txBox="1">
            <a:spLocks noChangeArrowheads="1"/>
          </p:cNvSpPr>
          <p:nvPr/>
        </p:nvSpPr>
        <p:spPr bwMode="auto">
          <a:xfrm>
            <a:off x="138113" y="1981200"/>
            <a:ext cx="7862887" cy="609600"/>
          </a:xfrm>
          <a:prstGeom prst="rect">
            <a:avLst/>
          </a:prstGeom>
          <a:noFill/>
          <a:ln w="50800">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64516" name="TextBox 8">
            <a:extLst>
              <a:ext uri="{FF2B5EF4-FFF2-40B4-BE49-F238E27FC236}">
                <a16:creationId xmlns:a16="http://schemas.microsoft.com/office/drawing/2014/main" id="{EFF58D05-17DD-48A6-AC0B-17B46C12B063}"/>
              </a:ext>
            </a:extLst>
          </p:cNvPr>
          <p:cNvSpPr txBox="1">
            <a:spLocks noChangeArrowheads="1"/>
          </p:cNvSpPr>
          <p:nvPr/>
        </p:nvSpPr>
        <p:spPr bwMode="auto">
          <a:xfrm>
            <a:off x="685800" y="5559425"/>
            <a:ext cx="6364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a:solidFill>
                  <a:srgbClr val="FF0000"/>
                </a:solidFill>
              </a:rPr>
              <a:t>Note, participant can only help others if it has reached </a:t>
            </a:r>
            <a:br>
              <a:rPr lang="en-US" altLang="en-US" sz="2000">
                <a:solidFill>
                  <a:srgbClr val="FF0000"/>
                </a:solidFill>
              </a:rPr>
            </a:br>
            <a:r>
              <a:rPr lang="en-US" altLang="en-US" sz="2000">
                <a:solidFill>
                  <a:srgbClr val="FF0000"/>
                </a:solidFill>
              </a:rPr>
              <a:t>a global decision and committed it to its log.</a:t>
            </a:r>
          </a:p>
        </p:txBody>
      </p:sp>
      <p:sp>
        <p:nvSpPr>
          <p:cNvPr id="64517" name="TextBox 9">
            <a:extLst>
              <a:ext uri="{FF2B5EF4-FFF2-40B4-BE49-F238E27FC236}">
                <a16:creationId xmlns:a16="http://schemas.microsoft.com/office/drawing/2014/main" id="{856C168E-F1DC-4B07-883E-A81E8E717C9B}"/>
              </a:ext>
            </a:extLst>
          </p:cNvPr>
          <p:cNvSpPr txBox="1">
            <a:spLocks noChangeArrowheads="1"/>
          </p:cNvSpPr>
          <p:nvPr/>
        </p:nvSpPr>
        <p:spPr bwMode="auto">
          <a:xfrm>
            <a:off x="554038" y="6338888"/>
            <a:ext cx="8345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a:solidFill>
                  <a:srgbClr val="FF0000"/>
                </a:solidFill>
              </a:rPr>
              <a:t>What if everyone has received VOTE_REQ, and Co-ordinator crashes? </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1D74CC65-E404-448D-97DB-CB0A98058445}"/>
              </a:ext>
            </a:extLst>
          </p:cNvPr>
          <p:cNvSpPr>
            <a:spLocks noGrp="1" noChangeArrowheads="1"/>
          </p:cNvSpPr>
          <p:nvPr>
            <p:ph type="title"/>
          </p:nvPr>
        </p:nvSpPr>
        <p:spPr/>
        <p:txBody>
          <a:bodyPr/>
          <a:lstStyle/>
          <a:p>
            <a:r>
              <a:rPr lang="en-US" altLang="en-US"/>
              <a:t>Three-Phase Commit (1)</a:t>
            </a:r>
          </a:p>
        </p:txBody>
      </p:sp>
      <p:sp>
        <p:nvSpPr>
          <p:cNvPr id="66562" name="Rectangle 3">
            <a:extLst>
              <a:ext uri="{FF2B5EF4-FFF2-40B4-BE49-F238E27FC236}">
                <a16:creationId xmlns:a16="http://schemas.microsoft.com/office/drawing/2014/main" id="{581E6D36-5B70-479F-96CB-347827D53132}"/>
              </a:ext>
            </a:extLst>
          </p:cNvPr>
          <p:cNvSpPr>
            <a:spLocks noGrp="1" noChangeArrowheads="1"/>
          </p:cNvSpPr>
          <p:nvPr>
            <p:ph type="body" idx="1"/>
          </p:nvPr>
        </p:nvSpPr>
        <p:spPr>
          <a:xfrm>
            <a:off x="635000" y="1296988"/>
            <a:ext cx="8509000" cy="5256212"/>
          </a:xfrm>
        </p:spPr>
        <p:txBody>
          <a:bodyPr/>
          <a:lstStyle/>
          <a:p>
            <a:r>
              <a:rPr lang="en-US" altLang="en-US"/>
              <a:t>The states of the coordinator and each participant</a:t>
            </a:r>
          </a:p>
          <a:p>
            <a:r>
              <a:rPr lang="en-US" altLang="en-US"/>
              <a:t>satisfy the following two conditions:</a:t>
            </a:r>
          </a:p>
          <a:p>
            <a:pPr>
              <a:buFontTx/>
              <a:buAutoNum type="arabicPeriod"/>
            </a:pPr>
            <a:r>
              <a:rPr lang="en-US" altLang="en-US"/>
              <a:t>There is no single state from which it is possible to make a transition directly to either a COMMIT or an ABORT state.</a:t>
            </a:r>
          </a:p>
          <a:p>
            <a:pPr>
              <a:buFontTx/>
              <a:buAutoNum type="arabicPeriod"/>
            </a:pPr>
            <a:r>
              <a:rPr lang="en-US" altLang="en-US"/>
              <a:t>There is no state in which it is not possible to make a final decision, and from which a transition to a COMMIT state can be made.</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18593700-136A-422B-992C-C7CF9C8CC13F}"/>
              </a:ext>
            </a:extLst>
          </p:cNvPr>
          <p:cNvSpPr>
            <a:spLocks noGrp="1" noChangeArrowheads="1"/>
          </p:cNvSpPr>
          <p:nvPr>
            <p:ph type="title"/>
          </p:nvPr>
        </p:nvSpPr>
        <p:spPr/>
        <p:txBody>
          <a:bodyPr/>
          <a:lstStyle/>
          <a:p>
            <a:r>
              <a:rPr lang="en-US" altLang="en-US"/>
              <a:t>Three-Phase Commit (2)</a:t>
            </a:r>
          </a:p>
        </p:txBody>
      </p:sp>
      <p:sp>
        <p:nvSpPr>
          <p:cNvPr id="68610" name="Rectangle 3">
            <a:extLst>
              <a:ext uri="{FF2B5EF4-FFF2-40B4-BE49-F238E27FC236}">
                <a16:creationId xmlns:a16="http://schemas.microsoft.com/office/drawing/2014/main" id="{7DA43775-5E59-48C5-ACAA-F5233B2E8274}"/>
              </a:ext>
            </a:extLst>
          </p:cNvPr>
          <p:cNvSpPr>
            <a:spLocks noGrp="1" noChangeArrowheads="1"/>
          </p:cNvSpPr>
          <p:nvPr>
            <p:ph type="body" idx="1"/>
          </p:nvPr>
        </p:nvSpPr>
        <p:spPr>
          <a:xfrm>
            <a:off x="0" y="5181600"/>
            <a:ext cx="9144000" cy="838200"/>
          </a:xfrm>
        </p:spPr>
        <p:txBody>
          <a:bodyPr/>
          <a:lstStyle/>
          <a:p>
            <a:r>
              <a:rPr lang="en-US" altLang="en-US"/>
              <a:t>Figure 8-22. (a) The finite state machine for the coordinator in 3PC. (b) The finite state machine for a participant.</a:t>
            </a:r>
          </a:p>
        </p:txBody>
      </p:sp>
      <p:pic>
        <p:nvPicPr>
          <p:cNvPr id="68611" name="Picture 4" descr="08-22">
            <a:extLst>
              <a:ext uri="{FF2B5EF4-FFF2-40B4-BE49-F238E27FC236}">
                <a16:creationId xmlns:a16="http://schemas.microsoft.com/office/drawing/2014/main" id="{2A7F672C-EAC6-42D2-A3E2-EDF75E6DAD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1762125"/>
            <a:ext cx="8262938"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E0C85534-9377-4347-ABCC-D44C5B8D42FE}"/>
              </a:ext>
            </a:extLst>
          </p:cNvPr>
          <p:cNvSpPr>
            <a:spLocks noGrp="1" noChangeArrowheads="1"/>
          </p:cNvSpPr>
          <p:nvPr>
            <p:ph type="title"/>
          </p:nvPr>
        </p:nvSpPr>
        <p:spPr>
          <a:xfrm>
            <a:off x="457200" y="152400"/>
            <a:ext cx="7772400" cy="1219200"/>
          </a:xfrm>
        </p:spPr>
        <p:txBody>
          <a:bodyPr/>
          <a:lstStyle/>
          <a:p>
            <a:r>
              <a:rPr lang="en-US" altLang="en-US"/>
              <a:t>3PC – Resolution in case of failures</a:t>
            </a:r>
          </a:p>
        </p:txBody>
      </p:sp>
      <p:sp>
        <p:nvSpPr>
          <p:cNvPr id="70658" name="Rectangle 3">
            <a:extLst>
              <a:ext uri="{FF2B5EF4-FFF2-40B4-BE49-F238E27FC236}">
                <a16:creationId xmlns:a16="http://schemas.microsoft.com/office/drawing/2014/main" id="{2CF9413A-A4F3-4ED8-B44B-395A0770CA81}"/>
              </a:ext>
            </a:extLst>
          </p:cNvPr>
          <p:cNvSpPr>
            <a:spLocks noGrp="1" noChangeArrowheads="1"/>
          </p:cNvSpPr>
          <p:nvPr>
            <p:ph idx="1"/>
          </p:nvPr>
        </p:nvSpPr>
        <p:spPr/>
        <p:txBody>
          <a:bodyPr/>
          <a:lstStyle/>
          <a:p>
            <a:r>
              <a:rPr lang="en-US" altLang="en-US"/>
              <a:t>Can always get back to a known state </a:t>
            </a:r>
          </a:p>
          <a:p>
            <a:pPr lvl="1"/>
            <a:r>
              <a:rPr lang="en-US" altLang="en-US"/>
              <a:t>If any Participant</a:t>
            </a:r>
            <a:r>
              <a:rPr lang="en-US" altLang="en-US">
                <a:sym typeface="Wingdings" panose="05000000000000000000" pitchFamily="2" charset="2"/>
              </a:rPr>
              <a:t> Q in INIT: Safe to abort. This is because A can be in INIT only if no other participant is in PRECOMMIT i</a:t>
            </a:r>
          </a:p>
          <a:p>
            <a:pPr lvl="1"/>
            <a:r>
              <a:rPr lang="en-US" altLang="en-US"/>
              <a:t>If All participants are in READY: Abort. Since if P has crashed and recovers later, neither P nor others know what the state of P might be on recovery. If P recovers to INIT, Abort is fine. Even if PRECOMMIT, abort is OK.</a:t>
            </a:r>
          </a:p>
          <a:p>
            <a:pPr lvl="2"/>
            <a:r>
              <a:rPr lang="en-US" altLang="en-US" sz="2000"/>
              <a:t>Different to 2PC where a crashed participant can recover to a COMMIT state, while others in READY. In 3PC if a operational process is in READY, no other crashed process can recover to state other than INIT, ABORT, PRECOMMIT </a:t>
            </a:r>
          </a:p>
          <a:p>
            <a:pPr lvl="1"/>
            <a:r>
              <a:rPr lang="en-US" altLang="en-US"/>
              <a:t>If Processes that P can contact are in PRECOMMIT, then safe to COMMIT</a:t>
            </a:r>
            <a:r>
              <a:rPr lang="en-US" altLang="en-US" sz="2000"/>
              <a:t> </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BE18C4E0-6890-4BBF-A2F8-C888B1112121}"/>
              </a:ext>
            </a:extLst>
          </p:cNvPr>
          <p:cNvSpPr>
            <a:spLocks noGrp="1"/>
          </p:cNvSpPr>
          <p:nvPr>
            <p:ph type="title"/>
          </p:nvPr>
        </p:nvSpPr>
        <p:spPr/>
        <p:txBody>
          <a:bodyPr/>
          <a:lstStyle/>
          <a:p>
            <a:r>
              <a:rPr lang="en-US" altLang="en-US" dirty="0"/>
              <a:t>Database transactions</a:t>
            </a:r>
          </a:p>
        </p:txBody>
      </p:sp>
      <p:sp>
        <p:nvSpPr>
          <p:cNvPr id="20482" name="Content Placeholder 2">
            <a:extLst>
              <a:ext uri="{FF2B5EF4-FFF2-40B4-BE49-F238E27FC236}">
                <a16:creationId xmlns:a16="http://schemas.microsoft.com/office/drawing/2014/main" id="{FA541A6D-045C-4E23-870B-1E3E274C4EF8}"/>
              </a:ext>
            </a:extLst>
          </p:cNvPr>
          <p:cNvSpPr>
            <a:spLocks noGrp="1"/>
          </p:cNvSpPr>
          <p:nvPr>
            <p:ph idx="1"/>
          </p:nvPr>
        </p:nvSpPr>
        <p:spPr/>
        <p:txBody>
          <a:bodyPr/>
          <a:lstStyle/>
          <a:p>
            <a:r>
              <a:rPr lang="en-US" altLang="en-US"/>
              <a:t>Background: Database Researchers</a:t>
            </a:r>
          </a:p>
          <a:p>
            <a:endParaRPr lang="en-US" altLang="en-US"/>
          </a:p>
          <a:p>
            <a:r>
              <a:rPr lang="en-US" altLang="en-US"/>
              <a:t>Defined: “Transactions” </a:t>
            </a:r>
          </a:p>
          <a:p>
            <a:pPr lvl="1"/>
            <a:r>
              <a:rPr lang="en-US" altLang="en-US"/>
              <a:t>Collections of Reads + Writes to Global State </a:t>
            </a:r>
          </a:p>
          <a:p>
            <a:pPr lvl="1"/>
            <a:r>
              <a:rPr lang="en-US" altLang="en-US"/>
              <a:t>Appear as a single, “indivisible” operation </a:t>
            </a:r>
          </a:p>
          <a:p>
            <a:pPr lvl="1"/>
            <a:r>
              <a:rPr lang="en-US" altLang="en-US"/>
              <a:t>Standard Models for Reliable Storage (visit later) </a:t>
            </a:r>
          </a:p>
          <a:p>
            <a:endParaRPr lang="en-US" altLang="en-US"/>
          </a:p>
          <a:p>
            <a:r>
              <a:rPr lang="en-US" altLang="en-US"/>
              <a:t>Desirable Characteristics of Transactions </a:t>
            </a:r>
          </a:p>
          <a:p>
            <a:pPr lvl="1"/>
            <a:r>
              <a:rPr lang="en-US" altLang="en-US"/>
              <a:t>Atomicity, Consistency, Isolation, Durability  </a:t>
            </a:r>
          </a:p>
          <a:p>
            <a:pPr lvl="1"/>
            <a:r>
              <a:rPr lang="en-US" altLang="en-US"/>
              <a:t>Also referred to as the “ACID” Acronym! </a:t>
            </a:r>
          </a:p>
        </p:txBody>
      </p:sp>
      <p:sp>
        <p:nvSpPr>
          <p:cNvPr id="20483" name="Slide Number Placeholder 3">
            <a:extLst>
              <a:ext uri="{FF2B5EF4-FFF2-40B4-BE49-F238E27FC236}">
                <a16:creationId xmlns:a16="http://schemas.microsoft.com/office/drawing/2014/main" id="{ECC3CB0B-54A6-4D57-8B42-E5B182A9E5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17AC8DC7-8E6E-45CD-B4BD-D7E2FB6B381F}" type="slidenum">
              <a:rPr lang="en-US" altLang="en-US" sz="1400" smtClean="0"/>
              <a:pPr>
                <a:spcBef>
                  <a:spcPct val="0"/>
                </a:spcBef>
                <a:buClrTx/>
                <a:buFontTx/>
                <a:buNone/>
              </a:pPr>
              <a:t>5</a:t>
            </a:fld>
            <a:endParaRPr lang="en-US" alt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E3066823-C32E-4BAC-ABC2-EC721FD37311}"/>
              </a:ext>
            </a:extLst>
          </p:cNvPr>
          <p:cNvSpPr>
            <a:spLocks noGrp="1"/>
          </p:cNvSpPr>
          <p:nvPr>
            <p:ph type="title"/>
          </p:nvPr>
        </p:nvSpPr>
        <p:spPr/>
        <p:txBody>
          <a:bodyPr/>
          <a:lstStyle/>
          <a:p>
            <a:r>
              <a:rPr lang="en-US" altLang="en-US"/>
              <a:t>Transactions: ACID Properties </a:t>
            </a:r>
          </a:p>
        </p:txBody>
      </p:sp>
      <p:sp>
        <p:nvSpPr>
          <p:cNvPr id="22530" name="Content Placeholder 2">
            <a:extLst>
              <a:ext uri="{FF2B5EF4-FFF2-40B4-BE49-F238E27FC236}">
                <a16:creationId xmlns:a16="http://schemas.microsoft.com/office/drawing/2014/main" id="{D9551FF4-8532-48A1-972A-6779F1545BA5}"/>
              </a:ext>
            </a:extLst>
          </p:cNvPr>
          <p:cNvSpPr>
            <a:spLocks noGrp="1"/>
          </p:cNvSpPr>
          <p:nvPr>
            <p:ph idx="1"/>
          </p:nvPr>
        </p:nvSpPr>
        <p:spPr>
          <a:xfrm>
            <a:off x="457200" y="1828800"/>
            <a:ext cx="8475663" cy="4724400"/>
          </a:xfrm>
        </p:spPr>
        <p:txBody>
          <a:bodyPr/>
          <a:lstStyle/>
          <a:p>
            <a:r>
              <a:rPr lang="en-US" altLang="en-US" b="1" dirty="0"/>
              <a:t>Atomicity</a:t>
            </a:r>
            <a:r>
              <a:rPr lang="en-US" altLang="en-US" dirty="0"/>
              <a:t>: Each transaction completes in its entirely, or is aborted. If aborted, should not have </a:t>
            </a:r>
            <a:r>
              <a:rPr lang="en-US" altLang="en-US" dirty="0" err="1"/>
              <a:t>have</a:t>
            </a:r>
            <a:r>
              <a:rPr lang="en-US" altLang="en-US" dirty="0"/>
              <a:t> effect on the shared global state. </a:t>
            </a:r>
          </a:p>
          <a:p>
            <a:pPr lvl="1"/>
            <a:r>
              <a:rPr lang="en-US" altLang="en-US" dirty="0"/>
              <a:t>Example: Update account balance on multiple servers </a:t>
            </a:r>
            <a:br>
              <a:rPr lang="en-US" altLang="en-US" dirty="0"/>
            </a:br>
            <a:endParaRPr lang="en-US" altLang="en-US" dirty="0"/>
          </a:p>
          <a:p>
            <a:r>
              <a:rPr lang="en-US" altLang="en-US" b="1" dirty="0"/>
              <a:t>Consistency</a:t>
            </a:r>
            <a:r>
              <a:rPr lang="en-US" altLang="en-US" dirty="0"/>
              <a:t>: Each transaction preserves a set of invariants about global state. (Nature of invariants is system dependent). </a:t>
            </a:r>
          </a:p>
          <a:p>
            <a:pPr lvl="1"/>
            <a:r>
              <a:rPr lang="en-US" altLang="en-US" dirty="0"/>
              <a:t>Example: in a bank system, law of conservation of $$ </a:t>
            </a:r>
          </a:p>
        </p:txBody>
      </p:sp>
      <p:sp>
        <p:nvSpPr>
          <p:cNvPr id="22531" name="Slide Number Placeholder 3">
            <a:extLst>
              <a:ext uri="{FF2B5EF4-FFF2-40B4-BE49-F238E27FC236}">
                <a16:creationId xmlns:a16="http://schemas.microsoft.com/office/drawing/2014/main" id="{097803DB-C6AE-4970-96D6-89F44DDD72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47A0BE22-A546-4FB8-B620-4A5B0E66D291}" type="slidenum">
              <a:rPr lang="en-US" altLang="en-US" sz="1400" smtClean="0"/>
              <a:pPr>
                <a:spcBef>
                  <a:spcPct val="0"/>
                </a:spcBef>
                <a:buClrTx/>
                <a:buFontTx/>
                <a:buNone/>
              </a:pPr>
              <a:t>6</a:t>
            </a:fld>
            <a:endParaRPr lang="en-US" altLang="en-US"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02F4F0-3124-4153-B6E7-82A8CA25EE05}"/>
              </a:ext>
            </a:extLst>
          </p:cNvPr>
          <p:cNvSpPr>
            <a:spLocks noGrp="1"/>
          </p:cNvSpPr>
          <p:nvPr>
            <p:ph idx="1"/>
          </p:nvPr>
        </p:nvSpPr>
        <p:spPr/>
        <p:txBody>
          <a:bodyPr/>
          <a:lstStyle/>
          <a:p>
            <a:pPr>
              <a:defRPr/>
            </a:pPr>
            <a:r>
              <a:rPr lang="en-US" b="1" dirty="0"/>
              <a:t>Isolation</a:t>
            </a:r>
            <a:r>
              <a:rPr lang="en-US" dirty="0"/>
              <a:t>: Also means serializability. Each transaction executes as if it were the only one with the ability to RD/WR shared global state.  </a:t>
            </a:r>
          </a:p>
          <a:p>
            <a:pPr>
              <a:defRPr/>
            </a:pPr>
            <a:endParaRPr lang="en-US" dirty="0"/>
          </a:p>
          <a:p>
            <a:pPr>
              <a:defRPr/>
            </a:pPr>
            <a:r>
              <a:rPr lang="en-US" b="1" dirty="0"/>
              <a:t>Durability</a:t>
            </a:r>
            <a:r>
              <a:rPr lang="en-US" dirty="0"/>
              <a:t>: Once a transaction has been completed, or “committed” there is no going back. In other words there is no “undo”. </a:t>
            </a:r>
          </a:p>
          <a:p>
            <a:pPr>
              <a:defRPr/>
            </a:pPr>
            <a:endParaRPr lang="en-US" dirty="0"/>
          </a:p>
          <a:p>
            <a:pPr>
              <a:defRPr/>
            </a:pPr>
            <a:r>
              <a:rPr lang="en-US" dirty="0"/>
              <a:t>Transactions can also be nested </a:t>
            </a:r>
          </a:p>
          <a:p>
            <a:pPr>
              <a:defRPr/>
            </a:pPr>
            <a:r>
              <a:rPr lang="en-US" dirty="0"/>
              <a:t>“Atomic Operations” =&gt; Atomicity + Isolation </a:t>
            </a:r>
          </a:p>
          <a:p>
            <a:pPr>
              <a:defRPr/>
            </a:pPr>
            <a:endParaRPr lang="en-US" dirty="0"/>
          </a:p>
          <a:p>
            <a:pPr marL="0" indent="0">
              <a:buFontTx/>
              <a:buNone/>
              <a:defRPr/>
            </a:pPr>
            <a:endParaRPr lang="en-US" dirty="0"/>
          </a:p>
        </p:txBody>
      </p:sp>
      <p:sp>
        <p:nvSpPr>
          <p:cNvPr id="24578" name="Slide Number Placeholder 3">
            <a:extLst>
              <a:ext uri="{FF2B5EF4-FFF2-40B4-BE49-F238E27FC236}">
                <a16:creationId xmlns:a16="http://schemas.microsoft.com/office/drawing/2014/main" id="{A80B50AA-0CE0-4A3A-B04E-A866D7238B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148D7D0A-DD64-4C40-A856-F82F7784441A}" type="slidenum">
              <a:rPr lang="en-US" altLang="en-US" sz="1400" smtClean="0"/>
              <a:pPr>
                <a:spcBef>
                  <a:spcPct val="0"/>
                </a:spcBef>
                <a:buClrTx/>
                <a:buFontTx/>
                <a:buNone/>
              </a:pPr>
              <a:t>7</a:t>
            </a:fld>
            <a:endParaRPr lang="en-US" altLang="en-US" sz="1400"/>
          </a:p>
        </p:txBody>
      </p:sp>
      <p:sp>
        <p:nvSpPr>
          <p:cNvPr id="5" name="Title 1">
            <a:extLst>
              <a:ext uri="{FF2B5EF4-FFF2-40B4-BE49-F238E27FC236}">
                <a16:creationId xmlns:a16="http://schemas.microsoft.com/office/drawing/2014/main" id="{F08DCD3F-142E-41B7-B8C4-F94580BBCAE4}"/>
              </a:ext>
            </a:extLst>
          </p:cNvPr>
          <p:cNvSpPr txBox="1">
            <a:spLocks/>
          </p:cNvSpPr>
          <p:nvPr/>
        </p:nvSpPr>
        <p:spPr bwMode="auto">
          <a:xfrm>
            <a:off x="609600" y="304800"/>
            <a:ext cx="7162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l" rtl="0" eaLnBrk="0" fontAlgn="base" hangingPunct="0">
              <a:lnSpc>
                <a:spcPct val="85000"/>
              </a:lnSpc>
              <a:spcBef>
                <a:spcPct val="0"/>
              </a:spcBef>
              <a:spcAft>
                <a:spcPct val="0"/>
              </a:spcAft>
              <a:defRPr sz="3600">
                <a:solidFill>
                  <a:schemeClr val="folHlink"/>
                </a:solidFill>
                <a:latin typeface="+mj-lt"/>
                <a:ea typeface="+mj-ea"/>
                <a:cs typeface="+mj-cs"/>
              </a:defRPr>
            </a:lvl1pPr>
            <a:lvl2pPr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5pPr>
            <a:lvl6pPr marL="457200"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6pPr>
            <a:lvl7pPr marL="914400"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7pPr>
            <a:lvl8pPr marL="1371600"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8pPr>
            <a:lvl9pPr marL="1828800" algn="l" rtl="0" eaLnBrk="0" fontAlgn="base" hangingPunct="0">
              <a:lnSpc>
                <a:spcPct val="85000"/>
              </a:lnSpc>
              <a:spcBef>
                <a:spcPct val="0"/>
              </a:spcBef>
              <a:spcAft>
                <a:spcPct val="0"/>
              </a:spcAft>
              <a:defRPr sz="3600">
                <a:solidFill>
                  <a:schemeClr val="folHlink"/>
                </a:solidFill>
                <a:latin typeface="Arial" charset="0"/>
                <a:ea typeface="ＭＳ Ｐゴシック" charset="0"/>
                <a:cs typeface="ＭＳ Ｐゴシック" charset="0"/>
              </a:defRPr>
            </a:lvl9pPr>
          </a:lstStyle>
          <a:p>
            <a:pPr>
              <a:defRPr/>
            </a:pPr>
            <a:r>
              <a:rPr lang="en-US" kern="0"/>
              <a:t>Transactions: ACID Properties </a:t>
            </a:r>
            <a:endParaRPr lang="en-US" kern="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E3E8DE19-27CC-4629-BBB6-7CE6887563AA}"/>
              </a:ext>
            </a:extLst>
          </p:cNvPr>
          <p:cNvSpPr>
            <a:spLocks noGrp="1"/>
          </p:cNvSpPr>
          <p:nvPr>
            <p:ph type="title"/>
          </p:nvPr>
        </p:nvSpPr>
        <p:spPr/>
        <p:txBody>
          <a:bodyPr/>
          <a:lstStyle/>
          <a:p>
            <a:r>
              <a:rPr lang="en-US" altLang="en-US"/>
              <a:t>A Transaction Example: Bank </a:t>
            </a:r>
          </a:p>
        </p:txBody>
      </p:sp>
      <p:sp>
        <p:nvSpPr>
          <p:cNvPr id="26626" name="Content Placeholder 2">
            <a:extLst>
              <a:ext uri="{FF2B5EF4-FFF2-40B4-BE49-F238E27FC236}">
                <a16:creationId xmlns:a16="http://schemas.microsoft.com/office/drawing/2014/main" id="{686C4C2A-EDC5-4403-8F7F-E4E088BCDDF6}"/>
              </a:ext>
            </a:extLst>
          </p:cNvPr>
          <p:cNvSpPr>
            <a:spLocks noGrp="1"/>
          </p:cNvSpPr>
          <p:nvPr>
            <p:ph idx="1"/>
          </p:nvPr>
        </p:nvSpPr>
        <p:spPr>
          <a:xfrm>
            <a:off x="457200" y="1600200"/>
            <a:ext cx="8475663" cy="4724400"/>
          </a:xfrm>
        </p:spPr>
        <p:txBody>
          <a:bodyPr/>
          <a:lstStyle/>
          <a:p>
            <a:r>
              <a:rPr lang="en-US" altLang="en-US"/>
              <a:t>Array </a:t>
            </a:r>
            <a:r>
              <a:rPr lang="en-US" altLang="en-US">
                <a:latin typeface="Courier"/>
                <a:ea typeface="Courier"/>
                <a:cs typeface="Courier"/>
              </a:rPr>
              <a:t>Bal[i] stores </a:t>
            </a:r>
            <a:r>
              <a:rPr lang="en-US" altLang="en-US"/>
              <a:t>balance of Account “</a:t>
            </a:r>
            <a:r>
              <a:rPr lang="en-US" altLang="en-US">
                <a:latin typeface="Courier"/>
                <a:ea typeface="Courier"/>
                <a:cs typeface="Courier"/>
              </a:rPr>
              <a:t>i”</a:t>
            </a:r>
          </a:p>
          <a:p>
            <a:r>
              <a:rPr lang="en-US" altLang="en-US">
                <a:latin typeface="Courier"/>
                <a:ea typeface="Courier"/>
                <a:cs typeface="Courier"/>
              </a:rPr>
              <a:t>Implement: xfer, withdraw, deposit </a:t>
            </a:r>
          </a:p>
        </p:txBody>
      </p:sp>
      <p:sp>
        <p:nvSpPr>
          <p:cNvPr id="26627" name="Slide Number Placeholder 3">
            <a:extLst>
              <a:ext uri="{FF2B5EF4-FFF2-40B4-BE49-F238E27FC236}">
                <a16:creationId xmlns:a16="http://schemas.microsoft.com/office/drawing/2014/main" id="{215AA5D6-DBBB-423B-A736-F9515B3FA8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9491C51E-2C30-4F77-BB31-7EE7D101FA0A}" type="slidenum">
              <a:rPr lang="en-US" altLang="en-US" sz="1400" smtClean="0"/>
              <a:pPr>
                <a:spcBef>
                  <a:spcPct val="0"/>
                </a:spcBef>
                <a:buClrTx/>
                <a:buFontTx/>
                <a:buNone/>
              </a:pPr>
              <a:t>8</a:t>
            </a:fld>
            <a:endParaRPr lang="en-US" altLang="en-US" sz="1400"/>
          </a:p>
        </p:txBody>
      </p:sp>
      <p:sp>
        <p:nvSpPr>
          <p:cNvPr id="26628" name="TextBox 4">
            <a:extLst>
              <a:ext uri="{FF2B5EF4-FFF2-40B4-BE49-F238E27FC236}">
                <a16:creationId xmlns:a16="http://schemas.microsoft.com/office/drawing/2014/main" id="{4D5395B2-E484-446C-9D21-27D24D9920CD}"/>
              </a:ext>
            </a:extLst>
          </p:cNvPr>
          <p:cNvSpPr txBox="1">
            <a:spLocks noChangeArrowheads="1"/>
          </p:cNvSpPr>
          <p:nvPr/>
        </p:nvSpPr>
        <p:spPr bwMode="auto">
          <a:xfrm>
            <a:off x="533400" y="3625850"/>
            <a:ext cx="3733800" cy="178435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200">
                <a:latin typeface="Courier"/>
                <a:ea typeface="Courier"/>
                <a:cs typeface="Courier"/>
              </a:rPr>
              <a:t>xfer(i, j, v): </a:t>
            </a:r>
          </a:p>
          <a:p>
            <a:pPr>
              <a:spcBef>
                <a:spcPct val="0"/>
              </a:spcBef>
              <a:buClrTx/>
              <a:buFontTx/>
              <a:buNone/>
            </a:pPr>
            <a:r>
              <a:rPr lang="en-US" altLang="en-US" sz="2200">
                <a:latin typeface="Courier"/>
                <a:ea typeface="Courier"/>
                <a:cs typeface="Courier"/>
              </a:rPr>
              <a:t>   if withdraw(i, v):  </a:t>
            </a:r>
          </a:p>
          <a:p>
            <a:pPr>
              <a:spcBef>
                <a:spcPct val="0"/>
              </a:spcBef>
              <a:buClrTx/>
              <a:buFontTx/>
              <a:buNone/>
            </a:pPr>
            <a:r>
              <a:rPr lang="en-US" altLang="en-US" sz="2200">
                <a:latin typeface="Courier"/>
                <a:ea typeface="Courier"/>
                <a:cs typeface="Courier"/>
              </a:rPr>
              <a:t>      deposit(j, v) </a:t>
            </a:r>
          </a:p>
          <a:p>
            <a:pPr>
              <a:spcBef>
                <a:spcPct val="0"/>
              </a:spcBef>
              <a:buClrTx/>
              <a:buFontTx/>
              <a:buNone/>
            </a:pPr>
            <a:r>
              <a:rPr lang="en-US" altLang="en-US" sz="2200">
                <a:latin typeface="Courier"/>
                <a:ea typeface="Courier"/>
                <a:cs typeface="Courier"/>
              </a:rPr>
              <a:t>   else </a:t>
            </a:r>
            <a:br>
              <a:rPr lang="en-US" altLang="en-US" sz="2200">
                <a:latin typeface="Courier"/>
                <a:ea typeface="Courier"/>
                <a:cs typeface="Courier"/>
              </a:rPr>
            </a:br>
            <a:r>
              <a:rPr lang="en-US" altLang="en-US" sz="2200">
                <a:latin typeface="Courier"/>
                <a:ea typeface="Courier"/>
                <a:cs typeface="Courier"/>
              </a:rPr>
              <a:t>      abort</a:t>
            </a:r>
          </a:p>
        </p:txBody>
      </p:sp>
      <p:sp>
        <p:nvSpPr>
          <p:cNvPr id="26629" name="TextBox 5">
            <a:extLst>
              <a:ext uri="{FF2B5EF4-FFF2-40B4-BE49-F238E27FC236}">
                <a16:creationId xmlns:a16="http://schemas.microsoft.com/office/drawing/2014/main" id="{54C065DA-1B0F-40DC-AD6D-EE6A3879EDB8}"/>
              </a:ext>
            </a:extLst>
          </p:cNvPr>
          <p:cNvSpPr txBox="1">
            <a:spLocks noChangeArrowheads="1"/>
          </p:cNvSpPr>
          <p:nvPr/>
        </p:nvSpPr>
        <p:spPr bwMode="auto">
          <a:xfrm>
            <a:off x="4495800" y="2849563"/>
            <a:ext cx="4589463" cy="2462212"/>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200">
                <a:latin typeface="Courier"/>
                <a:ea typeface="Courier"/>
                <a:cs typeface="Courier"/>
              </a:rPr>
              <a:t>withdraw(i, v): </a:t>
            </a:r>
          </a:p>
          <a:p>
            <a:pPr>
              <a:spcBef>
                <a:spcPct val="0"/>
              </a:spcBef>
              <a:buClrTx/>
              <a:buFontTx/>
              <a:buNone/>
            </a:pPr>
            <a:r>
              <a:rPr lang="en-US" altLang="en-US" sz="2200">
                <a:latin typeface="Courier"/>
                <a:ea typeface="Courier"/>
                <a:cs typeface="Courier"/>
              </a:rPr>
              <a:t>  b = Bal[i]      // Read</a:t>
            </a:r>
            <a:br>
              <a:rPr lang="en-US" altLang="en-US" sz="2200">
                <a:latin typeface="Courier"/>
                <a:ea typeface="Courier"/>
                <a:cs typeface="Courier"/>
              </a:rPr>
            </a:br>
            <a:r>
              <a:rPr lang="en-US" altLang="en-US" sz="2200">
                <a:latin typeface="Courier"/>
                <a:ea typeface="Courier"/>
                <a:cs typeface="Courier"/>
              </a:rPr>
              <a:t>  if b &gt;= v       // Test   </a:t>
            </a:r>
            <a:br>
              <a:rPr lang="en-US" altLang="en-US" sz="2200">
                <a:latin typeface="Courier"/>
                <a:ea typeface="Courier"/>
                <a:cs typeface="Courier"/>
              </a:rPr>
            </a:br>
            <a:r>
              <a:rPr lang="en-US" altLang="en-US" sz="2200">
                <a:latin typeface="Courier"/>
                <a:ea typeface="Courier"/>
                <a:cs typeface="Courier"/>
              </a:rPr>
              <a:t>     Bal[i] = b-v // Write </a:t>
            </a:r>
            <a:br>
              <a:rPr lang="en-US" altLang="en-US" sz="2200">
                <a:latin typeface="Courier"/>
                <a:ea typeface="Courier"/>
                <a:cs typeface="Courier"/>
              </a:rPr>
            </a:br>
            <a:r>
              <a:rPr lang="en-US" altLang="en-US" sz="2200">
                <a:latin typeface="Courier"/>
                <a:ea typeface="Courier"/>
                <a:cs typeface="Courier"/>
              </a:rPr>
              <a:t>     return true </a:t>
            </a:r>
          </a:p>
          <a:p>
            <a:pPr>
              <a:spcBef>
                <a:spcPct val="0"/>
              </a:spcBef>
              <a:buClrTx/>
              <a:buFontTx/>
              <a:buNone/>
            </a:pPr>
            <a:r>
              <a:rPr lang="en-US" altLang="en-US" sz="2200">
                <a:latin typeface="Courier"/>
                <a:ea typeface="Courier"/>
                <a:cs typeface="Courier"/>
              </a:rPr>
              <a:t>  else </a:t>
            </a:r>
          </a:p>
          <a:p>
            <a:pPr>
              <a:spcBef>
                <a:spcPct val="0"/>
              </a:spcBef>
              <a:buClrTx/>
              <a:buFontTx/>
              <a:buNone/>
            </a:pPr>
            <a:r>
              <a:rPr lang="en-US" altLang="en-US" sz="2200">
                <a:latin typeface="Courier"/>
                <a:ea typeface="Courier"/>
                <a:cs typeface="Courier"/>
              </a:rPr>
              <a:t>     return false</a:t>
            </a:r>
          </a:p>
        </p:txBody>
      </p:sp>
      <p:sp>
        <p:nvSpPr>
          <p:cNvPr id="26630" name="TextBox 6">
            <a:extLst>
              <a:ext uri="{FF2B5EF4-FFF2-40B4-BE49-F238E27FC236}">
                <a16:creationId xmlns:a16="http://schemas.microsoft.com/office/drawing/2014/main" id="{47BF1967-131B-44FF-AF77-9B3334CC88FE}"/>
              </a:ext>
            </a:extLst>
          </p:cNvPr>
          <p:cNvSpPr txBox="1">
            <a:spLocks noChangeArrowheads="1"/>
          </p:cNvSpPr>
          <p:nvPr/>
        </p:nvSpPr>
        <p:spPr bwMode="auto">
          <a:xfrm>
            <a:off x="4495800" y="5607050"/>
            <a:ext cx="3733800" cy="769938"/>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2200">
                <a:latin typeface="Courier"/>
                <a:ea typeface="Courier"/>
                <a:cs typeface="Courier"/>
              </a:rPr>
              <a:t>deposit(j, v): </a:t>
            </a:r>
          </a:p>
          <a:p>
            <a:pPr>
              <a:spcBef>
                <a:spcPct val="0"/>
              </a:spcBef>
              <a:buClrTx/>
              <a:buFontTx/>
              <a:buNone/>
            </a:pPr>
            <a:r>
              <a:rPr lang="en-US" altLang="en-US" sz="2200">
                <a:latin typeface="Courier"/>
                <a:ea typeface="Courier"/>
                <a:cs typeface="Courier"/>
              </a:rPr>
              <a:t>   Bal[j] += v</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1F2BDE0A-4A18-442F-98D6-D8E1087D1753}"/>
              </a:ext>
            </a:extLst>
          </p:cNvPr>
          <p:cNvSpPr>
            <a:spLocks noGrp="1"/>
          </p:cNvSpPr>
          <p:nvPr>
            <p:ph type="title"/>
          </p:nvPr>
        </p:nvSpPr>
        <p:spPr/>
        <p:txBody>
          <a:bodyPr/>
          <a:lstStyle/>
          <a:p>
            <a:r>
              <a:rPr lang="en-US" altLang="en-US"/>
              <a:t>A Transaction Example: Bank </a:t>
            </a:r>
          </a:p>
        </p:txBody>
      </p:sp>
      <p:sp>
        <p:nvSpPr>
          <p:cNvPr id="3" name="Content Placeholder 2">
            <a:extLst>
              <a:ext uri="{FF2B5EF4-FFF2-40B4-BE49-F238E27FC236}">
                <a16:creationId xmlns:a16="http://schemas.microsoft.com/office/drawing/2014/main" id="{9B9F3A7F-B047-4D70-9712-F935526903E3}"/>
              </a:ext>
            </a:extLst>
          </p:cNvPr>
          <p:cNvSpPr>
            <a:spLocks noGrp="1"/>
          </p:cNvSpPr>
          <p:nvPr>
            <p:ph idx="1"/>
          </p:nvPr>
        </p:nvSpPr>
        <p:spPr>
          <a:xfrm>
            <a:off x="304800" y="3595688"/>
            <a:ext cx="8963025" cy="1052512"/>
          </a:xfrm>
        </p:spPr>
        <p:txBody>
          <a:bodyPr/>
          <a:lstStyle/>
          <a:p>
            <a:endParaRPr lang="en-US" altLang="en-US" sz="2400">
              <a:ea typeface="Courier"/>
              <a:cs typeface="Courier"/>
            </a:endParaRPr>
          </a:p>
          <a:p>
            <a:r>
              <a:rPr lang="en-US" altLang="en-US" sz="2400">
                <a:ea typeface="Courier"/>
                <a:cs typeface="Courier"/>
              </a:rPr>
              <a:t>Imagine: Bal[x] = 100, Bal[y]=Bal[z]=0</a:t>
            </a:r>
          </a:p>
          <a:p>
            <a:pPr lvl="1"/>
            <a:r>
              <a:rPr lang="en-US" altLang="en-US" sz="2000">
                <a:ea typeface="Courier"/>
                <a:cs typeface="Courier"/>
              </a:rPr>
              <a:t>Two transactions =&gt; </a:t>
            </a:r>
            <a:r>
              <a:rPr lang="en-US" altLang="en-US" sz="2000">
                <a:latin typeface="Courier"/>
                <a:ea typeface="Courier"/>
                <a:cs typeface="Courier"/>
              </a:rPr>
              <a:t>T1:xfer(x,y,60), T2: xfer(x,z,70)</a:t>
            </a:r>
          </a:p>
          <a:p>
            <a:pPr lvl="1"/>
            <a:r>
              <a:rPr lang="en-US" altLang="en-US" sz="2000">
                <a:ea typeface="Courier"/>
                <a:cs typeface="Courier"/>
              </a:rPr>
              <a:t>ACID Properties: T1 or T2 in some serial order</a:t>
            </a:r>
          </a:p>
          <a:p>
            <a:pPr lvl="2"/>
            <a:r>
              <a:rPr lang="en-US" altLang="en-US" sz="2000">
                <a:ea typeface="Courier"/>
                <a:cs typeface="Courier"/>
              </a:rPr>
              <a:t>T1; T2: T1 succeeds; T2 Fails. </a:t>
            </a:r>
            <a:r>
              <a:rPr lang="en-US" altLang="en-US" sz="2000">
                <a:latin typeface="Courier"/>
                <a:ea typeface="Courier"/>
                <a:cs typeface="Courier"/>
              </a:rPr>
              <a:t>Bal[x]=40, Bal[y]=60</a:t>
            </a:r>
          </a:p>
          <a:p>
            <a:pPr lvl="2"/>
            <a:r>
              <a:rPr lang="en-US" altLang="en-US" sz="2000">
                <a:ea typeface="Courier"/>
                <a:cs typeface="Courier"/>
              </a:rPr>
              <a:t>T2; T1: T2 succeeds; T1 Fails. </a:t>
            </a:r>
            <a:r>
              <a:rPr lang="en-US" altLang="en-US" sz="2000">
                <a:latin typeface="Courier"/>
                <a:ea typeface="Courier"/>
                <a:cs typeface="Courier"/>
              </a:rPr>
              <a:t>Bal[x]=30, Bal[z]=70</a:t>
            </a:r>
          </a:p>
          <a:p>
            <a:pPr lvl="1"/>
            <a:r>
              <a:rPr lang="en-US" altLang="en-US" sz="2000">
                <a:ea typeface="Courier"/>
                <a:cs typeface="Courier"/>
              </a:rPr>
              <a:t>What if we didn’t take care?  Is there a race condition?</a:t>
            </a:r>
          </a:p>
          <a:p>
            <a:pPr lvl="2"/>
            <a:r>
              <a:rPr lang="en-US" altLang="en-US" sz="2000">
                <a:ea typeface="Courier"/>
                <a:cs typeface="Courier"/>
              </a:rPr>
              <a:t> Updating </a:t>
            </a:r>
            <a:r>
              <a:rPr lang="en-US" altLang="en-US" sz="2000">
                <a:latin typeface="Courier"/>
                <a:ea typeface="Courier"/>
                <a:cs typeface="Courier"/>
              </a:rPr>
              <a:t>Bal[x] </a:t>
            </a:r>
            <a:r>
              <a:rPr lang="en-US" altLang="en-US" sz="2000">
                <a:ea typeface="Courier"/>
                <a:cs typeface="Courier"/>
              </a:rPr>
              <a:t>with Read/Write interleaving of T1,T2   </a:t>
            </a:r>
          </a:p>
        </p:txBody>
      </p:sp>
      <p:sp>
        <p:nvSpPr>
          <p:cNvPr id="27651" name="Slide Number Placeholder 3">
            <a:extLst>
              <a:ext uri="{FF2B5EF4-FFF2-40B4-BE49-F238E27FC236}">
                <a16:creationId xmlns:a16="http://schemas.microsoft.com/office/drawing/2014/main" id="{04DB11B6-81AE-4F57-918A-63B56F6855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F0FA095D-3B65-4E08-B03A-A35A73EE5BFD}" type="slidenum">
              <a:rPr lang="en-US" altLang="en-US" sz="1400" smtClean="0"/>
              <a:pPr>
                <a:spcBef>
                  <a:spcPct val="0"/>
                </a:spcBef>
                <a:buClrTx/>
                <a:buFontTx/>
                <a:buNone/>
              </a:pPr>
              <a:t>9</a:t>
            </a:fld>
            <a:endParaRPr lang="en-US" altLang="en-US" sz="1400"/>
          </a:p>
        </p:txBody>
      </p:sp>
      <p:sp>
        <p:nvSpPr>
          <p:cNvPr id="27652" name="TextBox 4">
            <a:extLst>
              <a:ext uri="{FF2B5EF4-FFF2-40B4-BE49-F238E27FC236}">
                <a16:creationId xmlns:a16="http://schemas.microsoft.com/office/drawing/2014/main" id="{29FD7056-89A6-4180-8E0F-C5C974146864}"/>
              </a:ext>
            </a:extLst>
          </p:cNvPr>
          <p:cNvSpPr txBox="1">
            <a:spLocks noChangeArrowheads="1"/>
          </p:cNvSpPr>
          <p:nvPr/>
        </p:nvSpPr>
        <p:spPr bwMode="auto">
          <a:xfrm>
            <a:off x="609600" y="1524000"/>
            <a:ext cx="3733800" cy="1323975"/>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latin typeface="Courier"/>
                <a:ea typeface="Courier"/>
                <a:cs typeface="Courier"/>
              </a:rPr>
              <a:t>xfer(i, j, v): </a:t>
            </a:r>
          </a:p>
          <a:p>
            <a:pPr>
              <a:spcBef>
                <a:spcPct val="0"/>
              </a:spcBef>
              <a:buClrTx/>
              <a:buFontTx/>
              <a:buNone/>
            </a:pPr>
            <a:r>
              <a:rPr lang="en-US" altLang="en-US" sz="1600">
                <a:latin typeface="Courier"/>
                <a:ea typeface="Courier"/>
                <a:cs typeface="Courier"/>
              </a:rPr>
              <a:t>   if withdraw(i, v):  </a:t>
            </a:r>
          </a:p>
          <a:p>
            <a:pPr>
              <a:spcBef>
                <a:spcPct val="0"/>
              </a:spcBef>
              <a:buClrTx/>
              <a:buFontTx/>
              <a:buNone/>
            </a:pPr>
            <a:r>
              <a:rPr lang="en-US" altLang="en-US" sz="1600">
                <a:latin typeface="Courier"/>
                <a:ea typeface="Courier"/>
                <a:cs typeface="Courier"/>
              </a:rPr>
              <a:t>      deposit(j, v) </a:t>
            </a:r>
          </a:p>
          <a:p>
            <a:pPr>
              <a:spcBef>
                <a:spcPct val="0"/>
              </a:spcBef>
              <a:buClrTx/>
              <a:buFontTx/>
              <a:buNone/>
            </a:pPr>
            <a:r>
              <a:rPr lang="en-US" altLang="en-US" sz="1600">
                <a:latin typeface="Courier"/>
                <a:ea typeface="Courier"/>
                <a:cs typeface="Courier"/>
              </a:rPr>
              <a:t>   else </a:t>
            </a:r>
            <a:br>
              <a:rPr lang="en-US" altLang="en-US" sz="1600">
                <a:latin typeface="Courier"/>
                <a:ea typeface="Courier"/>
                <a:cs typeface="Courier"/>
              </a:rPr>
            </a:br>
            <a:r>
              <a:rPr lang="en-US" altLang="en-US" sz="1600">
                <a:latin typeface="Courier"/>
                <a:ea typeface="Courier"/>
                <a:cs typeface="Courier"/>
              </a:rPr>
              <a:t>      abort</a:t>
            </a:r>
          </a:p>
        </p:txBody>
      </p:sp>
      <p:sp>
        <p:nvSpPr>
          <p:cNvPr id="27653" name="TextBox 5">
            <a:extLst>
              <a:ext uri="{FF2B5EF4-FFF2-40B4-BE49-F238E27FC236}">
                <a16:creationId xmlns:a16="http://schemas.microsoft.com/office/drawing/2014/main" id="{583CA28D-1433-4B71-8719-FBC3D432F410}"/>
              </a:ext>
            </a:extLst>
          </p:cNvPr>
          <p:cNvSpPr txBox="1">
            <a:spLocks noChangeArrowheads="1"/>
          </p:cNvSpPr>
          <p:nvPr/>
        </p:nvSpPr>
        <p:spPr bwMode="auto">
          <a:xfrm>
            <a:off x="4495800" y="1501775"/>
            <a:ext cx="4589463" cy="181610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latin typeface="Courier"/>
                <a:ea typeface="Courier"/>
                <a:cs typeface="Courier"/>
              </a:rPr>
              <a:t>withdraw(i, v): </a:t>
            </a:r>
          </a:p>
          <a:p>
            <a:pPr>
              <a:spcBef>
                <a:spcPct val="0"/>
              </a:spcBef>
              <a:buClrTx/>
              <a:buFontTx/>
              <a:buNone/>
            </a:pPr>
            <a:r>
              <a:rPr lang="en-US" altLang="en-US" sz="1600">
                <a:latin typeface="Courier"/>
                <a:ea typeface="Courier"/>
                <a:cs typeface="Courier"/>
              </a:rPr>
              <a:t>  b = Bal[i]      // Read</a:t>
            </a:r>
            <a:br>
              <a:rPr lang="en-US" altLang="en-US" sz="1600">
                <a:latin typeface="Courier"/>
                <a:ea typeface="Courier"/>
                <a:cs typeface="Courier"/>
              </a:rPr>
            </a:br>
            <a:r>
              <a:rPr lang="en-US" altLang="en-US" sz="1600">
                <a:latin typeface="Courier"/>
                <a:ea typeface="Courier"/>
                <a:cs typeface="Courier"/>
              </a:rPr>
              <a:t>  if b &gt;= v       // Test   </a:t>
            </a:r>
            <a:br>
              <a:rPr lang="en-US" altLang="en-US" sz="1600">
                <a:latin typeface="Courier"/>
                <a:ea typeface="Courier"/>
                <a:cs typeface="Courier"/>
              </a:rPr>
            </a:br>
            <a:r>
              <a:rPr lang="en-US" altLang="en-US" sz="1600">
                <a:latin typeface="Courier"/>
                <a:ea typeface="Courier"/>
                <a:cs typeface="Courier"/>
              </a:rPr>
              <a:t>     Bal[i] = b-v // Write </a:t>
            </a:r>
            <a:br>
              <a:rPr lang="en-US" altLang="en-US" sz="1600">
                <a:latin typeface="Courier"/>
                <a:ea typeface="Courier"/>
                <a:cs typeface="Courier"/>
              </a:rPr>
            </a:br>
            <a:r>
              <a:rPr lang="en-US" altLang="en-US" sz="1600">
                <a:latin typeface="Courier"/>
                <a:ea typeface="Courier"/>
                <a:cs typeface="Courier"/>
              </a:rPr>
              <a:t>     return true </a:t>
            </a:r>
          </a:p>
          <a:p>
            <a:pPr>
              <a:spcBef>
                <a:spcPct val="0"/>
              </a:spcBef>
              <a:buClrTx/>
              <a:buFontTx/>
              <a:buNone/>
            </a:pPr>
            <a:r>
              <a:rPr lang="en-US" altLang="en-US" sz="1600">
                <a:latin typeface="Courier"/>
                <a:ea typeface="Courier"/>
                <a:cs typeface="Courier"/>
              </a:rPr>
              <a:t>  else </a:t>
            </a:r>
          </a:p>
          <a:p>
            <a:pPr>
              <a:spcBef>
                <a:spcPct val="0"/>
              </a:spcBef>
              <a:buClrTx/>
              <a:buFontTx/>
              <a:buNone/>
            </a:pPr>
            <a:r>
              <a:rPr lang="en-US" altLang="en-US" sz="1600">
                <a:latin typeface="Courier"/>
                <a:ea typeface="Courier"/>
                <a:cs typeface="Courier"/>
              </a:rPr>
              <a:t>     return false</a:t>
            </a:r>
          </a:p>
        </p:txBody>
      </p:sp>
      <p:sp>
        <p:nvSpPr>
          <p:cNvPr id="27654" name="TextBox 6">
            <a:extLst>
              <a:ext uri="{FF2B5EF4-FFF2-40B4-BE49-F238E27FC236}">
                <a16:creationId xmlns:a16="http://schemas.microsoft.com/office/drawing/2014/main" id="{8DC7995F-5F3D-40CC-AB13-44DB27468579}"/>
              </a:ext>
            </a:extLst>
          </p:cNvPr>
          <p:cNvSpPr txBox="1">
            <a:spLocks noChangeArrowheads="1"/>
          </p:cNvSpPr>
          <p:nvPr/>
        </p:nvSpPr>
        <p:spPr bwMode="auto">
          <a:xfrm>
            <a:off x="4495800" y="3352800"/>
            <a:ext cx="3733800" cy="584200"/>
          </a:xfrm>
          <a:prstGeom prst="rect">
            <a:avLst/>
          </a:prstGeom>
          <a:noFill/>
          <a:ln w="9525">
            <a:solidFill>
              <a:schemeClr val="accent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600">
                <a:latin typeface="Courier"/>
                <a:ea typeface="Courier"/>
                <a:cs typeface="Courier"/>
              </a:rPr>
              <a:t>deposit(j, v): </a:t>
            </a:r>
          </a:p>
          <a:p>
            <a:pPr>
              <a:spcBef>
                <a:spcPct val="0"/>
              </a:spcBef>
              <a:buClrTx/>
              <a:buFontTx/>
              <a:buNone/>
            </a:pPr>
            <a:r>
              <a:rPr lang="en-US" altLang="en-US" sz="1600">
                <a:latin typeface="Courier"/>
                <a:ea typeface="Courier"/>
                <a:cs typeface="Courier"/>
              </a:rPr>
              <a:t>   Bal[j] += 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7-ethernet">
  <a:themeElements>
    <a:clrScheme name="">
      <a:dk1>
        <a:srgbClr val="000000"/>
      </a:dk1>
      <a:lt1>
        <a:srgbClr val="FFFFFF"/>
      </a:lt1>
      <a:dk2>
        <a:srgbClr val="003366"/>
      </a:dk2>
      <a:lt2>
        <a:srgbClr val="C7C48F"/>
      </a:lt2>
      <a:accent1>
        <a:srgbClr val="ABABAB"/>
      </a:accent1>
      <a:accent2>
        <a:srgbClr val="003366"/>
      </a:accent2>
      <a:accent3>
        <a:srgbClr val="FFFFFF"/>
      </a:accent3>
      <a:accent4>
        <a:srgbClr val="000000"/>
      </a:accent4>
      <a:accent5>
        <a:srgbClr val="D2D2D2"/>
      </a:accent5>
      <a:accent6>
        <a:srgbClr val="002D5C"/>
      </a:accent6>
      <a:hlink>
        <a:srgbClr val="003366"/>
      </a:hlink>
      <a:folHlink>
        <a:srgbClr val="800000"/>
      </a:folHlink>
    </a:clrScheme>
    <a:fontScheme name="07-ethernet">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07-ethernet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07-ethernet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07-ethernet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07-ethernet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Untitled:Users:rbd:class:networks:441:f11:lectures:07-ethernet.ppt</Template>
  <TotalTime>1420</TotalTime>
  <Words>3989</Words>
  <Application>Microsoft Macintosh PowerPoint</Application>
  <PresentationFormat>On-screen Show (4:3)</PresentationFormat>
  <Paragraphs>529</Paragraphs>
  <Slides>45</Slides>
  <Notes>28</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ＭＳ Ｐゴシック</vt:lpstr>
      <vt:lpstr>Arial</vt:lpstr>
      <vt:lpstr>Courier</vt:lpstr>
      <vt:lpstr>Times New Roman</vt:lpstr>
      <vt:lpstr>Wingdings</vt:lpstr>
      <vt:lpstr>07-ethernet</vt:lpstr>
      <vt:lpstr>15-440 Distributed Systems</vt:lpstr>
      <vt:lpstr>Logistics Updates</vt:lpstr>
      <vt:lpstr>Today's Lecture Outline </vt:lpstr>
      <vt:lpstr>Assumptions for Today</vt:lpstr>
      <vt:lpstr>Database transactions</vt:lpstr>
      <vt:lpstr>Transactions: ACID Properties </vt:lpstr>
      <vt:lpstr>PowerPoint Presentation</vt:lpstr>
      <vt:lpstr>A Transaction Example: Bank </vt:lpstr>
      <vt:lpstr>A Transaction Example: Bank </vt:lpstr>
      <vt:lpstr>A Transaction Example: Bank </vt:lpstr>
      <vt:lpstr>Implement transactions with locks</vt:lpstr>
      <vt:lpstr>Implement transactions with locks</vt:lpstr>
      <vt:lpstr>Implement transactions with locks</vt:lpstr>
      <vt:lpstr>Acquiring Locks in a Unique Order</vt:lpstr>
      <vt:lpstr>2-Phase Locking Variant </vt:lpstr>
      <vt:lpstr>2-Phase Locking </vt:lpstr>
      <vt:lpstr>Transactions – split into 2 phases</vt:lpstr>
      <vt:lpstr>Example</vt:lpstr>
      <vt:lpstr>Today's Lecture Outline </vt:lpstr>
      <vt:lpstr>Distributed Transactions?</vt:lpstr>
      <vt:lpstr>Enabling Distributed Transactions </vt:lpstr>
      <vt:lpstr>Strawman solution</vt:lpstr>
      <vt:lpstr>2-Phase Commit</vt:lpstr>
      <vt:lpstr>Implementing 2-Phase Commit</vt:lpstr>
      <vt:lpstr>Implementing 2-Phase Commit</vt:lpstr>
      <vt:lpstr>Implementing 2-Phase Commit</vt:lpstr>
      <vt:lpstr>Implementing 2-Phase Commit</vt:lpstr>
      <vt:lpstr>Implementing 2-Phase Commit</vt:lpstr>
      <vt:lpstr>Example for 2PC </vt:lpstr>
      <vt:lpstr>Properties of 2-Phase Commit</vt:lpstr>
      <vt:lpstr>Deadlocks and Livelocks </vt:lpstr>
      <vt:lpstr>Timeout and Failure Cases 1</vt:lpstr>
      <vt:lpstr>Timeout and Failure Cases 2</vt:lpstr>
      <vt:lpstr>2 Phase Commit in Practice</vt:lpstr>
      <vt:lpstr>Summary</vt:lpstr>
      <vt:lpstr>Additional Material </vt:lpstr>
      <vt:lpstr>Two-Phase Commit (1)</vt:lpstr>
      <vt:lpstr>Two-Phase Commit (2)</vt:lpstr>
      <vt:lpstr>Two-Phase Commit (3)</vt:lpstr>
      <vt:lpstr>2PC: Actions by Coordinator</vt:lpstr>
      <vt:lpstr>2PC: Actions by Participant</vt:lpstr>
      <vt:lpstr>2PC: Handling Decision Request</vt:lpstr>
      <vt:lpstr>Three-Phase Commit (1)</vt:lpstr>
      <vt:lpstr>Three-Phase Commit (2)</vt:lpstr>
      <vt:lpstr>3PC – Resolution in case of failures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15-440 Distributed Systems</dc:title>
  <dc:creator>Yuvraj Agarwal;Daniel Berger</dc:creator>
  <cp:lastModifiedBy>Yuvraj Agarwal</cp:lastModifiedBy>
  <cp:revision>58</cp:revision>
  <cp:lastPrinted>2018-09-27T03:39:36Z</cp:lastPrinted>
  <dcterms:created xsi:type="dcterms:W3CDTF">2015-10-06T05:39:55Z</dcterms:created>
  <dcterms:modified xsi:type="dcterms:W3CDTF">2018-09-27T03:44:26Z</dcterms:modified>
</cp:coreProperties>
</file>